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48" r:id="rId1"/>
  </p:sldMasterIdLst>
  <p:notesMasterIdLst>
    <p:notesMasterId r:id="rId2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9144000" cy="6858000" type="screen4x3"/>
  <p:notesSz cx="6950075" cy="9236075"/>
  <p:embeddedFontLst>
    <p:embeddedFont>
      <p:font typeface="Arial Narrow" panose="020B0606020202030204" pitchFamily="34" charset="0"/>
      <p:regular r:id="rId21"/>
      <p:bold r:id="rId22"/>
      <p:italic r:id="rId23"/>
      <p:boldItalic r:id="rId24"/>
    </p:embeddedFont>
    <p:embeddedFont>
      <p:font typeface="Oswald"/>
      <p:regular r:id="rId25"/>
      <p:bold r:id="rId26"/>
    </p:embeddedFont>
    <p:embeddedFont>
      <p:font typeface="Calibri" panose="020F0502020204030204" pitchFamily="34" charset="0"/>
      <p:regular r:id="rId27"/>
      <p:bold r:id="rId28"/>
      <p:italic r:id="rId29"/>
      <p:boldItalic r:id="rId30"/>
    </p:embeddedFont>
    <p:embeddedFont>
      <p:font typeface="Proxima Nova"/>
      <p:regular r:id="rId31"/>
      <p:bold r:id="rId32"/>
      <p:italic r:id="rId33"/>
      <p:boldItalic r:id="rId3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35" roundtripDataSignature="AMtx7mgXcfg6/jRrCTV2zklX9mAV7JfPV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0D4E23-B619-496C-8EF6-624A2BB02E9C}">
  <a:tblStyle styleId="{590D4E23-B619-496C-8EF6-624A2BB02E9C}" styleName="Table_0">
    <a:wholeTbl>
      <a:tcTxStyle b="off" i="off">
        <a:font>
          <a:latin typeface="Arial"/>
          <a:ea typeface="Arial"/>
          <a:cs typeface="Arial"/>
        </a:font>
        <a:srgbClr val="000000"/>
      </a:tcTxStyle>
      <a:tcStyle>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9" d="100"/>
          <a:sy n="69" d="100"/>
        </p:scale>
        <p:origin x="1416" y="6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6.fntdata"/><Relationship Id="rId39" Type="http://schemas.openxmlformats.org/officeDocument/2006/relationships/tableStyles" Target="tableStyles.xml"/><Relationship Id="rId21" Type="http://schemas.openxmlformats.org/officeDocument/2006/relationships/font" Target="fonts/font1.fntdata"/><Relationship Id="rId34" Type="http://schemas.openxmlformats.org/officeDocument/2006/relationships/font" Target="fonts/font14.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5.fntdata"/><Relationship Id="rId33" Type="http://schemas.openxmlformats.org/officeDocument/2006/relationships/font" Target="fonts/font13.fntdata"/><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29" Type="http://schemas.openxmlformats.org/officeDocument/2006/relationships/font" Target="fonts/font9.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4.fntdata"/><Relationship Id="rId32" Type="http://schemas.openxmlformats.org/officeDocument/2006/relationships/font" Target="fonts/font12.fntdata"/><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3.fntdata"/><Relationship Id="rId28" Type="http://schemas.openxmlformats.org/officeDocument/2006/relationships/font" Target="fonts/font8.fntdata"/><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11.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2.fntdata"/><Relationship Id="rId27" Type="http://schemas.openxmlformats.org/officeDocument/2006/relationships/font" Target="fonts/font7.fntdata"/><Relationship Id="rId30" Type="http://schemas.openxmlformats.org/officeDocument/2006/relationships/font" Target="fonts/font10.fntdata"/><Relationship Id="rId35" Type="http://customschemas.google.com/relationships/presentationmetadata" Target="metadata"/><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1" y="1"/>
            <a:ext cx="3011699" cy="461804"/>
          </a:xfrm>
          <a:prstGeom prst="rect">
            <a:avLst/>
          </a:prstGeom>
          <a:noFill/>
          <a:ln>
            <a:noFill/>
          </a:ln>
        </p:spPr>
        <p:txBody>
          <a:bodyPr spcFirstLastPara="1" wrap="square" lIns="92450" tIns="46225" rIns="92450" bIns="46225"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936770" y="1"/>
            <a:ext cx="3011699" cy="461804"/>
          </a:xfrm>
          <a:prstGeom prst="rect">
            <a:avLst/>
          </a:prstGeom>
          <a:noFill/>
          <a:ln>
            <a:noFill/>
          </a:ln>
        </p:spPr>
        <p:txBody>
          <a:bodyPr spcFirstLastPara="1" wrap="square" lIns="92450" tIns="46225" rIns="92450" bIns="46225"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166813" y="693738"/>
            <a:ext cx="4616450" cy="3462337"/>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95008" y="4387138"/>
            <a:ext cx="5560060" cy="4156234"/>
          </a:xfrm>
          <a:prstGeom prst="rect">
            <a:avLst/>
          </a:prstGeom>
          <a:noFill/>
          <a:ln>
            <a:noFill/>
          </a:ln>
        </p:spPr>
        <p:txBody>
          <a:bodyPr spcFirstLastPara="1" wrap="square" lIns="92450" tIns="46225" rIns="92450" bIns="46225"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1" y="8772668"/>
            <a:ext cx="3011699" cy="461804"/>
          </a:xfrm>
          <a:prstGeom prst="rect">
            <a:avLst/>
          </a:prstGeom>
          <a:noFill/>
          <a:ln>
            <a:noFill/>
          </a:ln>
        </p:spPr>
        <p:txBody>
          <a:bodyPr spcFirstLastPara="1" wrap="square" lIns="92450" tIns="46225" rIns="92450" bIns="46225"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936770" y="8772668"/>
            <a:ext cx="3011699" cy="461804"/>
          </a:xfrm>
          <a:prstGeom prst="rect">
            <a:avLst/>
          </a:prstGeom>
          <a:noFill/>
          <a:ln>
            <a:noFill/>
          </a:ln>
        </p:spPr>
        <p:txBody>
          <a:bodyPr spcFirstLastPara="1" wrap="square" lIns="92450" tIns="46225" rIns="92450" bIns="46225"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p1:notes"/>
          <p:cNvSpPr txBox="1">
            <a:spLocks noGrp="1"/>
          </p:cNvSpPr>
          <p:nvPr>
            <p:ph type="body" idx="1"/>
          </p:nvPr>
        </p:nvSpPr>
        <p:spPr>
          <a:xfrm>
            <a:off x="695008" y="4695005"/>
            <a:ext cx="5559981" cy="3848274"/>
          </a:xfrm>
          <a:prstGeom prst="rect">
            <a:avLst/>
          </a:prstGeom>
          <a:noFill/>
          <a:ln>
            <a:noFill/>
          </a:ln>
        </p:spPr>
        <p:txBody>
          <a:bodyPr spcFirstLastPara="1" wrap="square" lIns="92600" tIns="92600" rIns="92600" bIns="926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a:p>
          <a:p>
            <a:pPr marL="0" lvl="0" indent="0" algn="l" rtl="0">
              <a:lnSpc>
                <a:spcPct val="100000"/>
              </a:lnSpc>
              <a:spcBef>
                <a:spcPts val="0"/>
              </a:spcBef>
              <a:spcAft>
                <a:spcPts val="0"/>
              </a:spcAft>
              <a:buSzPts val="1400"/>
              <a:buNone/>
            </a:pPr>
            <a:r>
              <a:rPr lang="en-US" b="1">
                <a:latin typeface="Proxima Nova"/>
                <a:ea typeface="Proxima Nova"/>
                <a:cs typeface="Proxima Nova"/>
                <a:sym typeface="Proxima Nova"/>
              </a:rPr>
              <a:t>GOOD MORNING AND WELCOME TO AN EXCITING NEW, COST EFFECTIVE APPROACH TO FAC-P/PM TRAINING IN NOAA. WE SINCERELY BELIEVE YOU WILL BE AS EXCITED AS WE ARE AS WE SHARE OUR APPROACH THROUGH THIS PRESENTATION.</a:t>
            </a:r>
            <a:endParaRPr b="1">
              <a:latin typeface="Proxima Nova"/>
              <a:ea typeface="Proxima Nova"/>
              <a:cs typeface="Proxima Nova"/>
              <a:sym typeface="Proxima Nova"/>
            </a:endParaRPr>
          </a:p>
        </p:txBody>
      </p:sp>
      <p:sp>
        <p:nvSpPr>
          <p:cNvPr id="96" name="Google Shape;96;p1:notes"/>
          <p:cNvSpPr>
            <a:spLocks noGrp="1" noRot="1" noChangeAspect="1"/>
          </p:cNvSpPr>
          <p:nvPr>
            <p:ph type="sldImg" idx="2"/>
          </p:nvPr>
        </p:nvSpPr>
        <p:spPr>
          <a:xfrm>
            <a:off x="704850" y="384175"/>
            <a:ext cx="5540375" cy="41560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g1166ae0fe97_0_21:notes"/>
          <p:cNvSpPr>
            <a:spLocks noGrp="1" noRot="1" noChangeAspect="1"/>
          </p:cNvSpPr>
          <p:nvPr>
            <p:ph type="sldImg" idx="2"/>
          </p:nvPr>
        </p:nvSpPr>
        <p:spPr>
          <a:xfrm>
            <a:off x="1166813" y="693738"/>
            <a:ext cx="4616450" cy="3462337"/>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7" name="Google Shape;167;g1166ae0fe97_0_21:notes"/>
          <p:cNvSpPr txBox="1">
            <a:spLocks noGrp="1"/>
          </p:cNvSpPr>
          <p:nvPr>
            <p:ph type="body" idx="1"/>
          </p:nvPr>
        </p:nvSpPr>
        <p:spPr>
          <a:xfrm>
            <a:off x="695008" y="4387138"/>
            <a:ext cx="5560200" cy="4156200"/>
          </a:xfrm>
          <a:prstGeom prst="rect">
            <a:avLst/>
          </a:prstGeom>
        </p:spPr>
        <p:txBody>
          <a:bodyPr spcFirstLastPara="1" wrap="square" lIns="92450" tIns="46225" rIns="92450" bIns="46225" anchor="t" anchorCtr="0">
            <a:noAutofit/>
          </a:bodyPr>
          <a:lstStyle/>
          <a:p>
            <a:pPr marL="0" lvl="0" indent="0" algn="l" rtl="0">
              <a:spcBef>
                <a:spcPts val="0"/>
              </a:spcBef>
              <a:spcAft>
                <a:spcPts val="0"/>
              </a:spcAft>
              <a:buNone/>
            </a:pPr>
            <a:r>
              <a:rPr lang="en-US"/>
              <a:t>HERE IS HOW WE HANDLED PILOT COURSE REGISTRATION AND ADMINISTRATION</a:t>
            </a:r>
            <a:endParaRPr/>
          </a:p>
        </p:txBody>
      </p:sp>
      <p:sp>
        <p:nvSpPr>
          <p:cNvPr id="168" name="Google Shape;168;g1166ae0fe97_0_21:notes"/>
          <p:cNvSpPr txBox="1">
            <a:spLocks noGrp="1"/>
          </p:cNvSpPr>
          <p:nvPr>
            <p:ph type="sldNum" idx="12"/>
          </p:nvPr>
        </p:nvSpPr>
        <p:spPr>
          <a:xfrm>
            <a:off x="3936770" y="8772668"/>
            <a:ext cx="3011700" cy="461700"/>
          </a:xfrm>
          <a:prstGeom prst="rect">
            <a:avLst/>
          </a:prstGeom>
        </p:spPr>
        <p:txBody>
          <a:bodyPr spcFirstLastPara="1" wrap="square" lIns="92450" tIns="46225" rIns="92450" bIns="46225" anchor="b" anchorCtr="0">
            <a:noAutofit/>
          </a:bodyPr>
          <a:lstStyle/>
          <a:p>
            <a:pPr marL="0" lvl="0" indent="0" algn="r" rtl="0">
              <a:spcBef>
                <a:spcPts val="0"/>
              </a:spcBef>
              <a:spcAft>
                <a:spcPts val="0"/>
              </a:spcAft>
              <a:buNone/>
            </a:pPr>
            <a:fld id="{00000000-1234-1234-1234-123412341234}" type="slidenum">
              <a:rPr lang="en-US"/>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Google Shape;173;g1166ae0fe97_0_27:notes"/>
          <p:cNvSpPr>
            <a:spLocks noGrp="1" noRot="1" noChangeAspect="1"/>
          </p:cNvSpPr>
          <p:nvPr>
            <p:ph type="sldImg" idx="2"/>
          </p:nvPr>
        </p:nvSpPr>
        <p:spPr>
          <a:xfrm>
            <a:off x="1166813" y="693738"/>
            <a:ext cx="4616450" cy="3462337"/>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4" name="Google Shape;174;g1166ae0fe97_0_27:notes"/>
          <p:cNvSpPr txBox="1">
            <a:spLocks noGrp="1"/>
          </p:cNvSpPr>
          <p:nvPr>
            <p:ph type="body" idx="1"/>
          </p:nvPr>
        </p:nvSpPr>
        <p:spPr>
          <a:xfrm>
            <a:off x="695008" y="4387138"/>
            <a:ext cx="5560200" cy="4156200"/>
          </a:xfrm>
          <a:prstGeom prst="rect">
            <a:avLst/>
          </a:prstGeom>
        </p:spPr>
        <p:txBody>
          <a:bodyPr spcFirstLastPara="1" wrap="square" lIns="92450" tIns="46225" rIns="92450" bIns="46225" anchor="t" anchorCtr="0">
            <a:noAutofit/>
          </a:bodyPr>
          <a:lstStyle/>
          <a:p>
            <a:pPr marL="0" lvl="0" indent="0" algn="l" rtl="0">
              <a:spcBef>
                <a:spcPts val="0"/>
              </a:spcBef>
              <a:spcAft>
                <a:spcPts val="0"/>
              </a:spcAft>
              <a:buNone/>
            </a:pPr>
            <a:r>
              <a:rPr lang="en-US"/>
              <a:t>AND, HERE IS A GENERAL ANALYSIS OF OUR PILOT CLASS AND THE RESULTS OF THEIR TRAINING COURSE</a:t>
            </a:r>
            <a:endParaRPr/>
          </a:p>
        </p:txBody>
      </p:sp>
      <p:sp>
        <p:nvSpPr>
          <p:cNvPr id="175" name="Google Shape;175;g1166ae0fe97_0_27:notes"/>
          <p:cNvSpPr txBox="1">
            <a:spLocks noGrp="1"/>
          </p:cNvSpPr>
          <p:nvPr>
            <p:ph type="sldNum" idx="12"/>
          </p:nvPr>
        </p:nvSpPr>
        <p:spPr>
          <a:xfrm>
            <a:off x="3936770" y="8772668"/>
            <a:ext cx="3011700" cy="461700"/>
          </a:xfrm>
          <a:prstGeom prst="rect">
            <a:avLst/>
          </a:prstGeom>
        </p:spPr>
        <p:txBody>
          <a:bodyPr spcFirstLastPara="1" wrap="square" lIns="92450" tIns="46225" rIns="92450" bIns="46225"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11ea5f937e0_0_0:notes"/>
          <p:cNvSpPr>
            <a:spLocks noGrp="1" noRot="1" noChangeAspect="1"/>
          </p:cNvSpPr>
          <p:nvPr>
            <p:ph type="sldImg" idx="2"/>
          </p:nvPr>
        </p:nvSpPr>
        <p:spPr>
          <a:xfrm>
            <a:off x="1166813" y="693738"/>
            <a:ext cx="4616450" cy="3462337"/>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2" name="Google Shape;182;g11ea5f937e0_0_0:notes"/>
          <p:cNvSpPr txBox="1">
            <a:spLocks noGrp="1"/>
          </p:cNvSpPr>
          <p:nvPr>
            <p:ph type="body" idx="1"/>
          </p:nvPr>
        </p:nvSpPr>
        <p:spPr>
          <a:xfrm>
            <a:off x="695008" y="4387138"/>
            <a:ext cx="5560200" cy="4156200"/>
          </a:xfrm>
          <a:prstGeom prst="rect">
            <a:avLst/>
          </a:prstGeom>
        </p:spPr>
        <p:txBody>
          <a:bodyPr spcFirstLastPara="1" wrap="square" lIns="92450" tIns="46225" rIns="92450" bIns="46225" anchor="t" anchorCtr="0">
            <a:noAutofit/>
          </a:bodyPr>
          <a:lstStyle/>
          <a:p>
            <a:pPr marL="0" lvl="0" indent="0" algn="l" rtl="0">
              <a:spcBef>
                <a:spcPts val="0"/>
              </a:spcBef>
              <a:spcAft>
                <a:spcPts val="0"/>
              </a:spcAft>
              <a:buNone/>
            </a:pPr>
            <a:r>
              <a:rPr lang="en-US"/>
              <a:t>AND, HERE IS A GENERAL ANALYSIS OF OUR PILOT CLASS AND THE RESULTS OF THEIR TRAINING COURSE</a:t>
            </a:r>
            <a:endParaRPr/>
          </a:p>
        </p:txBody>
      </p:sp>
      <p:sp>
        <p:nvSpPr>
          <p:cNvPr id="183" name="Google Shape;183;g11ea5f937e0_0_0:notes"/>
          <p:cNvSpPr txBox="1">
            <a:spLocks noGrp="1"/>
          </p:cNvSpPr>
          <p:nvPr>
            <p:ph type="sldNum" idx="12"/>
          </p:nvPr>
        </p:nvSpPr>
        <p:spPr>
          <a:xfrm>
            <a:off x="3936770" y="8772668"/>
            <a:ext cx="3011700" cy="461700"/>
          </a:xfrm>
          <a:prstGeom prst="rect">
            <a:avLst/>
          </a:prstGeom>
        </p:spPr>
        <p:txBody>
          <a:bodyPr spcFirstLastPara="1" wrap="square" lIns="92450" tIns="46225" rIns="92450" bIns="46225"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g1166ae1023e_0_0:notes"/>
          <p:cNvSpPr>
            <a:spLocks noGrp="1" noRot="1" noChangeAspect="1"/>
          </p:cNvSpPr>
          <p:nvPr>
            <p:ph type="sldImg" idx="2"/>
          </p:nvPr>
        </p:nvSpPr>
        <p:spPr>
          <a:xfrm>
            <a:off x="1166813" y="693738"/>
            <a:ext cx="4616450" cy="3462337"/>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g1166ae1023e_0_0:notes"/>
          <p:cNvSpPr txBox="1">
            <a:spLocks noGrp="1"/>
          </p:cNvSpPr>
          <p:nvPr>
            <p:ph type="body" idx="1"/>
          </p:nvPr>
        </p:nvSpPr>
        <p:spPr>
          <a:xfrm>
            <a:off x="695008" y="4387138"/>
            <a:ext cx="5560200" cy="4156200"/>
          </a:xfrm>
          <a:prstGeom prst="rect">
            <a:avLst/>
          </a:prstGeom>
        </p:spPr>
        <p:txBody>
          <a:bodyPr spcFirstLastPara="1" wrap="square" lIns="92450" tIns="46225" rIns="92450" bIns="46225" anchor="t" anchorCtr="0">
            <a:noAutofit/>
          </a:bodyPr>
          <a:lstStyle/>
          <a:p>
            <a:pPr marL="0" lvl="0" indent="0" algn="l" rtl="0">
              <a:spcBef>
                <a:spcPts val="0"/>
              </a:spcBef>
              <a:spcAft>
                <a:spcPts val="0"/>
              </a:spcAft>
              <a:buNone/>
            </a:pPr>
            <a:r>
              <a:rPr lang="en-US"/>
              <a:t>LESSONS LEARNED IN THE CLASSROOM INCLUDE:</a:t>
            </a:r>
            <a:endParaRPr/>
          </a:p>
          <a:p>
            <a:pPr marL="0" lvl="0" indent="0" algn="l" rtl="0">
              <a:spcBef>
                <a:spcPts val="0"/>
              </a:spcBef>
              <a:spcAft>
                <a:spcPts val="0"/>
              </a:spcAft>
              <a:buNone/>
            </a:pPr>
            <a:endParaRPr/>
          </a:p>
          <a:p>
            <a:pPr marL="457200" lvl="0" indent="-317500" algn="l" rtl="0">
              <a:spcBef>
                <a:spcPts val="0"/>
              </a:spcBef>
              <a:spcAft>
                <a:spcPts val="0"/>
              </a:spcAft>
              <a:buSzPts val="1400"/>
              <a:buAutoNum type="arabicParenR"/>
            </a:pPr>
            <a:r>
              <a:rPr lang="en-US"/>
              <a:t>ADD CERTIFICATION INFORMATION</a:t>
            </a:r>
            <a:endParaRPr/>
          </a:p>
          <a:p>
            <a:pPr marL="457200" lvl="0" indent="-317500" algn="l" rtl="0">
              <a:spcBef>
                <a:spcPts val="0"/>
              </a:spcBef>
              <a:spcAft>
                <a:spcPts val="0"/>
              </a:spcAft>
              <a:buSzPts val="1400"/>
              <a:buAutoNum type="arabicParenR"/>
            </a:pPr>
            <a:r>
              <a:rPr lang="en-US"/>
              <a:t>SIMPLIFY INSTRUCTION IN THE RISK MANAGEMENT SECTION</a:t>
            </a:r>
            <a:endParaRPr/>
          </a:p>
          <a:p>
            <a:pPr marL="457200" lvl="0" indent="-317500" algn="l" rtl="0">
              <a:spcBef>
                <a:spcPts val="0"/>
              </a:spcBef>
              <a:spcAft>
                <a:spcPts val="0"/>
              </a:spcAft>
              <a:buSzPts val="1400"/>
              <a:buAutoNum type="arabicParenR"/>
            </a:pPr>
            <a:r>
              <a:rPr lang="en-US"/>
              <a:t>PROVIDE MORE INFORMATION ON ConOps</a:t>
            </a:r>
            <a:endParaRPr/>
          </a:p>
        </p:txBody>
      </p:sp>
      <p:sp>
        <p:nvSpPr>
          <p:cNvPr id="192" name="Google Shape;192;g1166ae1023e_0_0:notes"/>
          <p:cNvSpPr txBox="1">
            <a:spLocks noGrp="1"/>
          </p:cNvSpPr>
          <p:nvPr>
            <p:ph type="sldNum" idx="12"/>
          </p:nvPr>
        </p:nvSpPr>
        <p:spPr>
          <a:xfrm>
            <a:off x="3936770" y="8772668"/>
            <a:ext cx="3011700" cy="461700"/>
          </a:xfrm>
          <a:prstGeom prst="rect">
            <a:avLst/>
          </a:prstGeom>
        </p:spPr>
        <p:txBody>
          <a:bodyPr spcFirstLastPara="1" wrap="square" lIns="92450" tIns="46225" rIns="92450" bIns="46225"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g11e18143ee9_3_0:notes"/>
          <p:cNvSpPr>
            <a:spLocks noGrp="1" noRot="1" noChangeAspect="1"/>
          </p:cNvSpPr>
          <p:nvPr>
            <p:ph type="sldImg" idx="2"/>
          </p:nvPr>
        </p:nvSpPr>
        <p:spPr>
          <a:xfrm>
            <a:off x="1166813" y="693738"/>
            <a:ext cx="4616450" cy="3462337"/>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8" name="Google Shape;198;g11e18143ee9_3_0:notes"/>
          <p:cNvSpPr txBox="1">
            <a:spLocks noGrp="1"/>
          </p:cNvSpPr>
          <p:nvPr>
            <p:ph type="body" idx="1"/>
          </p:nvPr>
        </p:nvSpPr>
        <p:spPr>
          <a:xfrm>
            <a:off x="695008" y="4387138"/>
            <a:ext cx="5560200" cy="4156200"/>
          </a:xfrm>
          <a:prstGeom prst="rect">
            <a:avLst/>
          </a:prstGeom>
        </p:spPr>
        <p:txBody>
          <a:bodyPr spcFirstLastPara="1" wrap="square" lIns="92450" tIns="46225" rIns="92450" bIns="46225" anchor="t" anchorCtr="0">
            <a:noAutofit/>
          </a:bodyPr>
          <a:lstStyle/>
          <a:p>
            <a:pPr marL="0" lvl="0" indent="0" algn="l" rtl="0">
              <a:spcBef>
                <a:spcPts val="0"/>
              </a:spcBef>
              <a:spcAft>
                <a:spcPts val="0"/>
              </a:spcAft>
              <a:buNone/>
            </a:pPr>
            <a:r>
              <a:rPr lang="en-US"/>
              <a:t>LESSONS LEARNED INCLUDE:</a:t>
            </a:r>
            <a:endParaRPr/>
          </a:p>
          <a:p>
            <a:pPr marL="0" lvl="0" indent="0" algn="l" rtl="0">
              <a:spcBef>
                <a:spcPts val="0"/>
              </a:spcBef>
              <a:spcAft>
                <a:spcPts val="0"/>
              </a:spcAft>
              <a:buNone/>
            </a:pPr>
            <a:endParaRPr/>
          </a:p>
          <a:p>
            <a:pPr marL="457200" lvl="0" indent="-317500" algn="l" rtl="0">
              <a:spcBef>
                <a:spcPts val="0"/>
              </a:spcBef>
              <a:spcAft>
                <a:spcPts val="0"/>
              </a:spcAft>
              <a:buSzPts val="1400"/>
              <a:buAutoNum type="arabicParenR"/>
            </a:pPr>
            <a:r>
              <a:rPr lang="en-US"/>
              <a:t>STRONG COMMUNICATIONS PLAN ENACTED EARLY IN YOUR PROCESS</a:t>
            </a:r>
            <a:endParaRPr/>
          </a:p>
          <a:p>
            <a:pPr marL="457200" lvl="0" indent="-317500" algn="l" rtl="0">
              <a:spcBef>
                <a:spcPts val="0"/>
              </a:spcBef>
              <a:spcAft>
                <a:spcPts val="0"/>
              </a:spcAft>
              <a:buSzPts val="1400"/>
              <a:buAutoNum type="arabicParenR"/>
            </a:pPr>
            <a:r>
              <a:rPr lang="en-US"/>
              <a:t>REVIEW AND VERIFY ALL STUDENT REQUIREMENTS</a:t>
            </a:r>
            <a:endParaRPr/>
          </a:p>
          <a:p>
            <a:pPr marL="457200" lvl="0" indent="-317500" algn="l" rtl="0">
              <a:spcBef>
                <a:spcPts val="0"/>
              </a:spcBef>
              <a:spcAft>
                <a:spcPts val="0"/>
              </a:spcAft>
              <a:buSzPts val="1400"/>
              <a:buAutoNum type="arabicParenR"/>
            </a:pPr>
            <a:r>
              <a:rPr lang="en-US"/>
              <a:t>STUDENTS SHOULD BRING A PROJECT THEY ARE CURRENTLY WORKING ON TO HELP CONNECT THE LESSONS TO THEIR ACTUAL APPLICATION</a:t>
            </a:r>
            <a:endParaRPr/>
          </a:p>
          <a:p>
            <a:pPr marL="457200" lvl="0" indent="-317500" algn="l" rtl="0">
              <a:spcBef>
                <a:spcPts val="0"/>
              </a:spcBef>
              <a:spcAft>
                <a:spcPts val="0"/>
              </a:spcAft>
              <a:buSzPts val="1400"/>
              <a:buAutoNum type="arabicParenR"/>
            </a:pPr>
            <a:r>
              <a:rPr lang="en-US"/>
              <a:t>ENSURE A STANDARDIZED FORMAT FOR STUDENT FEEDBACK AND APPROPRIATE ANALYSIS</a:t>
            </a:r>
            <a:endParaRPr/>
          </a:p>
          <a:p>
            <a:pPr marL="457200" lvl="0" indent="-317500" algn="l" rtl="0">
              <a:spcBef>
                <a:spcPts val="0"/>
              </a:spcBef>
              <a:spcAft>
                <a:spcPts val="0"/>
              </a:spcAft>
              <a:buSzPts val="1400"/>
              <a:buAutoNum type="arabicParenR"/>
            </a:pPr>
            <a:r>
              <a:rPr lang="en-US"/>
              <a:t>A COLLABORATIVE APPROACH ON THE LEADERSHIP TEAM WITHOUT EGOS ENSURE A COLLABORATIVE APPROACH AMONGST THE STUDENTS</a:t>
            </a:r>
            <a:endParaRPr/>
          </a:p>
        </p:txBody>
      </p:sp>
      <p:sp>
        <p:nvSpPr>
          <p:cNvPr id="199" name="Google Shape;199;g11e18143ee9_3_0:notes"/>
          <p:cNvSpPr txBox="1">
            <a:spLocks noGrp="1"/>
          </p:cNvSpPr>
          <p:nvPr>
            <p:ph type="sldNum" idx="12"/>
          </p:nvPr>
        </p:nvSpPr>
        <p:spPr>
          <a:xfrm>
            <a:off x="3936770" y="8772668"/>
            <a:ext cx="3011700" cy="461700"/>
          </a:xfrm>
          <a:prstGeom prst="rect">
            <a:avLst/>
          </a:prstGeom>
        </p:spPr>
        <p:txBody>
          <a:bodyPr spcFirstLastPara="1" wrap="square" lIns="92450" tIns="46225" rIns="92450" bIns="46225"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
        <p:cNvGrpSpPr/>
        <p:nvPr/>
      </p:nvGrpSpPr>
      <p:grpSpPr>
        <a:xfrm>
          <a:off x="0" y="0"/>
          <a:ext cx="0" cy="0"/>
          <a:chOff x="0" y="0"/>
          <a:chExt cx="0" cy="0"/>
        </a:xfrm>
      </p:grpSpPr>
      <p:sp>
        <p:nvSpPr>
          <p:cNvPr id="204" name="Google Shape;204;gcb28bfb5cd_0_0:notes"/>
          <p:cNvSpPr>
            <a:spLocks noGrp="1" noRot="1" noChangeAspect="1"/>
          </p:cNvSpPr>
          <p:nvPr>
            <p:ph type="sldImg" idx="2"/>
          </p:nvPr>
        </p:nvSpPr>
        <p:spPr>
          <a:xfrm>
            <a:off x="1166813" y="693738"/>
            <a:ext cx="4616450" cy="3462337"/>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5" name="Google Shape;205;gcb28bfb5cd_0_0:notes"/>
          <p:cNvSpPr txBox="1">
            <a:spLocks noGrp="1"/>
          </p:cNvSpPr>
          <p:nvPr>
            <p:ph type="body" idx="1"/>
          </p:nvPr>
        </p:nvSpPr>
        <p:spPr>
          <a:xfrm>
            <a:off x="695008" y="4387138"/>
            <a:ext cx="5560200" cy="4156200"/>
          </a:xfrm>
          <a:prstGeom prst="rect">
            <a:avLst/>
          </a:prstGeom>
          <a:noFill/>
          <a:ln>
            <a:noFill/>
          </a:ln>
        </p:spPr>
        <p:txBody>
          <a:bodyPr spcFirstLastPara="1" wrap="square" lIns="92450" tIns="46225" rIns="92450" bIns="462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b="1"/>
              <a:t>AND HERE IS A SUMMARY OF OUR TAKEAWAYS FROM TODAY’S DISCUSSION.</a:t>
            </a:r>
            <a:endParaRPr b="1"/>
          </a:p>
          <a:p>
            <a:pPr marL="0" marR="0" lvl="0" indent="0" algn="l" rtl="0">
              <a:lnSpc>
                <a:spcPct val="100000"/>
              </a:lnSpc>
              <a:spcBef>
                <a:spcPts val="0"/>
              </a:spcBef>
              <a:spcAft>
                <a:spcPts val="0"/>
              </a:spcAft>
              <a:buClr>
                <a:srgbClr val="000000"/>
              </a:buClr>
              <a:buSzPts val="1400"/>
              <a:buFont typeface="Arial"/>
              <a:buNone/>
            </a:pPr>
            <a:endParaRPr b="1"/>
          </a:p>
          <a:p>
            <a:pPr marL="457200" marR="0" lvl="0" indent="-317500" algn="l" rtl="0">
              <a:lnSpc>
                <a:spcPct val="100000"/>
              </a:lnSpc>
              <a:spcBef>
                <a:spcPts val="0"/>
              </a:spcBef>
              <a:spcAft>
                <a:spcPts val="0"/>
              </a:spcAft>
              <a:buSzPts val="1400"/>
              <a:buAutoNum type="arabicParenR"/>
            </a:pPr>
            <a:r>
              <a:rPr lang="en-US" b="1"/>
              <a:t>NOAA SUCCESSFULLY PILOTED A PROGRAM WITH AN INTERNAL INSTRUCTOR ON A LANTERN DETAIL</a:t>
            </a:r>
            <a:endParaRPr b="1"/>
          </a:p>
          <a:p>
            <a:pPr marL="457200" marR="0" lvl="0" indent="-317500" algn="l" rtl="0">
              <a:lnSpc>
                <a:spcPct val="100000"/>
              </a:lnSpc>
              <a:spcBef>
                <a:spcPts val="0"/>
              </a:spcBef>
              <a:spcAft>
                <a:spcPts val="0"/>
              </a:spcAft>
              <a:buSzPts val="1400"/>
              <a:buAutoNum type="arabicParenR"/>
            </a:pPr>
            <a:r>
              <a:rPr lang="en-US" b="1"/>
              <a:t>AND, OF COURSE, THE SAME BENEFITS WE HAVE DISCUSSED</a:t>
            </a:r>
            <a:endParaRPr b="1"/>
          </a:p>
          <a:p>
            <a:pPr marL="457200" marR="0" lvl="0" indent="-317500" algn="l" rtl="0">
              <a:lnSpc>
                <a:spcPct val="100000"/>
              </a:lnSpc>
              <a:spcBef>
                <a:spcPts val="0"/>
              </a:spcBef>
              <a:spcAft>
                <a:spcPts val="0"/>
              </a:spcAft>
              <a:buSzPts val="1400"/>
              <a:buAutoNum type="arabicParenR"/>
            </a:pPr>
            <a:r>
              <a:rPr lang="en-US" b="1"/>
              <a:t>IT ALSO PROVIDES AN OPPORTUNITY FOR US TO ENFORCE A NO SHOW POLICY</a:t>
            </a:r>
            <a:endParaRPr b="1"/>
          </a:p>
          <a:p>
            <a:pPr marL="457200" marR="0" lvl="0" indent="-317500" algn="l" rtl="0">
              <a:lnSpc>
                <a:spcPct val="100000"/>
              </a:lnSpc>
              <a:spcBef>
                <a:spcPts val="0"/>
              </a:spcBef>
              <a:spcAft>
                <a:spcPts val="0"/>
              </a:spcAft>
              <a:buSzPts val="1400"/>
              <a:buAutoNum type="arabicParenR"/>
            </a:pPr>
            <a:r>
              <a:rPr lang="en-US" b="1"/>
              <a:t>AND, THIS COULD SERVE AS A POTENTIAL PROGRAM FOR OTHER BUREAUS. AND AS WE HAVE PLANNED, AND DISCUSSED, BOTH CENSUS AND NTIS, A USING A COLLABORATIVE AGREEMENT TO SHARE BOTH STUDENTS AND INSTRUCTORS</a:t>
            </a:r>
            <a:endParaRPr b="1"/>
          </a:p>
        </p:txBody>
      </p:sp>
      <p:sp>
        <p:nvSpPr>
          <p:cNvPr id="206" name="Google Shape;206;gcb28bfb5cd_0_0:notes"/>
          <p:cNvSpPr txBox="1">
            <a:spLocks noGrp="1"/>
          </p:cNvSpPr>
          <p:nvPr>
            <p:ph type="sldNum" idx="12"/>
          </p:nvPr>
        </p:nvSpPr>
        <p:spPr>
          <a:xfrm>
            <a:off x="3936770" y="8772668"/>
            <a:ext cx="3011700" cy="461700"/>
          </a:xfrm>
          <a:prstGeom prst="rect">
            <a:avLst/>
          </a:prstGeom>
          <a:noFill/>
          <a:ln>
            <a:noFill/>
          </a:ln>
        </p:spPr>
        <p:txBody>
          <a:bodyPr spcFirstLastPara="1" wrap="square" lIns="92450" tIns="46225" rIns="92450" bIns="46225"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15</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g11e18143ee9_1_0:notes"/>
          <p:cNvSpPr>
            <a:spLocks noGrp="1" noRot="1" noChangeAspect="1"/>
          </p:cNvSpPr>
          <p:nvPr>
            <p:ph type="sldImg" idx="2"/>
          </p:nvPr>
        </p:nvSpPr>
        <p:spPr>
          <a:xfrm>
            <a:off x="1166813" y="693738"/>
            <a:ext cx="4616450" cy="3462337"/>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2" name="Google Shape;212;g11e18143ee9_1_0:notes"/>
          <p:cNvSpPr txBox="1">
            <a:spLocks noGrp="1"/>
          </p:cNvSpPr>
          <p:nvPr>
            <p:ph type="body" idx="1"/>
          </p:nvPr>
        </p:nvSpPr>
        <p:spPr>
          <a:xfrm>
            <a:off x="695008" y="4387138"/>
            <a:ext cx="5560200" cy="4156200"/>
          </a:xfrm>
          <a:prstGeom prst="rect">
            <a:avLst/>
          </a:prstGeom>
        </p:spPr>
        <p:txBody>
          <a:bodyPr spcFirstLastPara="1" wrap="square" lIns="92450" tIns="46225" rIns="92450" bIns="46225" anchor="t" anchorCtr="0">
            <a:noAutofit/>
          </a:bodyPr>
          <a:lstStyle/>
          <a:p>
            <a:pPr marL="0" lvl="0" indent="0" algn="l" rtl="0">
              <a:spcBef>
                <a:spcPts val="0"/>
              </a:spcBef>
              <a:spcAft>
                <a:spcPts val="0"/>
              </a:spcAft>
              <a:buNone/>
            </a:pPr>
            <a:r>
              <a:rPr lang="en-US"/>
              <a:t>These are our planned next steps, once we have DOC approval on moving forward.</a:t>
            </a:r>
            <a:endParaRPr/>
          </a:p>
        </p:txBody>
      </p:sp>
      <p:sp>
        <p:nvSpPr>
          <p:cNvPr id="213" name="Google Shape;213;g11e18143ee9_1_0:notes"/>
          <p:cNvSpPr txBox="1">
            <a:spLocks noGrp="1"/>
          </p:cNvSpPr>
          <p:nvPr>
            <p:ph type="sldNum" idx="12"/>
          </p:nvPr>
        </p:nvSpPr>
        <p:spPr>
          <a:xfrm>
            <a:off x="3936770" y="8772668"/>
            <a:ext cx="3011700" cy="461700"/>
          </a:xfrm>
          <a:prstGeom prst="rect">
            <a:avLst/>
          </a:prstGeom>
        </p:spPr>
        <p:txBody>
          <a:bodyPr spcFirstLastPara="1" wrap="square" lIns="92450" tIns="46225" rIns="92450" bIns="46225"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g1166ae1023e_0_6:notes"/>
          <p:cNvSpPr>
            <a:spLocks noGrp="1" noRot="1" noChangeAspect="1"/>
          </p:cNvSpPr>
          <p:nvPr>
            <p:ph type="sldImg" idx="2"/>
          </p:nvPr>
        </p:nvSpPr>
        <p:spPr>
          <a:xfrm>
            <a:off x="1166813" y="693738"/>
            <a:ext cx="4616450" cy="3462337"/>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9" name="Google Shape;219;g1166ae1023e_0_6:notes"/>
          <p:cNvSpPr txBox="1">
            <a:spLocks noGrp="1"/>
          </p:cNvSpPr>
          <p:nvPr>
            <p:ph type="body" idx="1"/>
          </p:nvPr>
        </p:nvSpPr>
        <p:spPr>
          <a:xfrm>
            <a:off x="695008" y="4387138"/>
            <a:ext cx="5560200" cy="4156200"/>
          </a:xfrm>
          <a:prstGeom prst="rect">
            <a:avLst/>
          </a:prstGeom>
        </p:spPr>
        <p:txBody>
          <a:bodyPr spcFirstLastPara="1" wrap="square" lIns="92450" tIns="46225" rIns="92450" bIns="46225" anchor="t" anchorCtr="0">
            <a:noAutofit/>
          </a:bodyPr>
          <a:lstStyle/>
          <a:p>
            <a:pPr marL="0" lvl="0" indent="0" algn="l" rtl="0">
              <a:spcBef>
                <a:spcPts val="0"/>
              </a:spcBef>
              <a:spcAft>
                <a:spcPts val="0"/>
              </a:spcAft>
              <a:buNone/>
            </a:pPr>
            <a:endParaRPr/>
          </a:p>
        </p:txBody>
      </p:sp>
      <p:sp>
        <p:nvSpPr>
          <p:cNvPr id="220" name="Google Shape;220;g1166ae1023e_0_6:notes"/>
          <p:cNvSpPr txBox="1">
            <a:spLocks noGrp="1"/>
          </p:cNvSpPr>
          <p:nvPr>
            <p:ph type="sldNum" idx="12"/>
          </p:nvPr>
        </p:nvSpPr>
        <p:spPr>
          <a:xfrm>
            <a:off x="3936770" y="8772668"/>
            <a:ext cx="3011700" cy="461700"/>
          </a:xfrm>
          <a:prstGeom prst="rect">
            <a:avLst/>
          </a:prstGeom>
        </p:spPr>
        <p:txBody>
          <a:bodyPr spcFirstLastPara="1" wrap="square" lIns="92450" tIns="46225" rIns="92450" bIns="46225"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17</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Google Shape;224;p7:notes"/>
          <p:cNvSpPr txBox="1">
            <a:spLocks noGrp="1"/>
          </p:cNvSpPr>
          <p:nvPr>
            <p:ph type="body" idx="1"/>
          </p:nvPr>
        </p:nvSpPr>
        <p:spPr>
          <a:xfrm>
            <a:off x="695008" y="4387138"/>
            <a:ext cx="5560060" cy="4156234"/>
          </a:xfrm>
          <a:prstGeom prst="rect">
            <a:avLst/>
          </a:prstGeom>
          <a:noFill/>
          <a:ln>
            <a:noFill/>
          </a:ln>
        </p:spPr>
        <p:txBody>
          <a:bodyPr spcFirstLastPara="1" wrap="square" lIns="92450" tIns="46225" rIns="92450" bIns="46225" anchor="t" anchorCtr="0">
            <a:noAutofit/>
          </a:bodyPr>
          <a:lstStyle/>
          <a:p>
            <a:pPr marL="0" lvl="0" indent="0" algn="l" rtl="0">
              <a:lnSpc>
                <a:spcPct val="100000"/>
              </a:lnSpc>
              <a:spcBef>
                <a:spcPts val="0"/>
              </a:spcBef>
              <a:spcAft>
                <a:spcPts val="0"/>
              </a:spcAft>
              <a:buSzPts val="1400"/>
              <a:buNone/>
            </a:pPr>
            <a:r>
              <a:rPr lang="en-US" b="1"/>
              <a:t>AS YOU CAN SEE, TOM IS A HIGHLY QUALIFIED INSTRUCTOR AND MAINTAINS HIS FAC-P/PM CREDENTIALS. HE WILL ALSO BE LEADING OUR NEXT PROJECT MANAGER’S INTERACTIVE FORUM ON OCTOBER 1 TO PROVIDE ANYONE A CHANCE TO SEE HIS FACILITATION SKILLS. AND, HE HAS THE APPROVED FAC-P/PM CURRICULUM READY TO GO.</a:t>
            </a:r>
            <a:endParaRPr b="1"/>
          </a:p>
        </p:txBody>
      </p:sp>
      <p:sp>
        <p:nvSpPr>
          <p:cNvPr id="225" name="Google Shape;225;p7:notes"/>
          <p:cNvSpPr>
            <a:spLocks noGrp="1" noRot="1" noChangeAspect="1"/>
          </p:cNvSpPr>
          <p:nvPr>
            <p:ph type="sldImg" idx="2"/>
          </p:nvPr>
        </p:nvSpPr>
        <p:spPr>
          <a:xfrm>
            <a:off x="1166813" y="693738"/>
            <a:ext cx="4616450" cy="3462337"/>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Google Shape;102;g1166ae0fe97_0_9:notes"/>
          <p:cNvSpPr>
            <a:spLocks noGrp="1" noRot="1" noChangeAspect="1"/>
          </p:cNvSpPr>
          <p:nvPr>
            <p:ph type="sldImg" idx="2"/>
          </p:nvPr>
        </p:nvSpPr>
        <p:spPr>
          <a:xfrm>
            <a:off x="1166813" y="693738"/>
            <a:ext cx="4616450" cy="3462337"/>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3" name="Google Shape;103;g1166ae0fe97_0_9:notes"/>
          <p:cNvSpPr txBox="1">
            <a:spLocks noGrp="1"/>
          </p:cNvSpPr>
          <p:nvPr>
            <p:ph type="body" idx="1"/>
          </p:nvPr>
        </p:nvSpPr>
        <p:spPr>
          <a:xfrm>
            <a:off x="695008" y="4387138"/>
            <a:ext cx="5560200" cy="4156200"/>
          </a:xfrm>
          <a:prstGeom prst="rect">
            <a:avLst/>
          </a:prstGeom>
        </p:spPr>
        <p:txBody>
          <a:bodyPr spcFirstLastPara="1" wrap="square" lIns="92450" tIns="46225" rIns="92450" bIns="46225" anchor="t" anchorCtr="0">
            <a:noAutofit/>
          </a:bodyPr>
          <a:lstStyle/>
          <a:p>
            <a:pPr marL="0" lvl="0" indent="0" algn="l" rtl="0">
              <a:spcBef>
                <a:spcPts val="0"/>
              </a:spcBef>
              <a:spcAft>
                <a:spcPts val="0"/>
              </a:spcAft>
              <a:buNone/>
            </a:pPr>
            <a:r>
              <a:rPr lang="en-US" b="1"/>
              <a:t>HERE IS THE AGENDA FOR OUR DISCUSSION TODAY. WE WILL BEGIN WITH A QUICK OVERVIEW OF NOAA’S APPROACH TO PMIAA IMPLEMENTATION, REVIEW THE PROBLEM STATEMENT / REQUIREMENTS OF WHAT DROVE US, THE APPROACH WE TOOK, LESSONS LEARNED FROM OUR RECENT PILOT CLASS, AS WELL AS PLANNED NEXT STEPS.</a:t>
            </a:r>
            <a:endParaRPr b="1"/>
          </a:p>
        </p:txBody>
      </p:sp>
      <p:sp>
        <p:nvSpPr>
          <p:cNvPr id="104" name="Google Shape;104;g1166ae0fe97_0_9:notes"/>
          <p:cNvSpPr txBox="1">
            <a:spLocks noGrp="1"/>
          </p:cNvSpPr>
          <p:nvPr>
            <p:ph type="sldNum" idx="12"/>
          </p:nvPr>
        </p:nvSpPr>
        <p:spPr>
          <a:xfrm>
            <a:off x="3936770" y="8772668"/>
            <a:ext cx="3011700" cy="461700"/>
          </a:xfrm>
          <a:prstGeom prst="rect">
            <a:avLst/>
          </a:prstGeom>
        </p:spPr>
        <p:txBody>
          <a:bodyPr spcFirstLastPara="1" wrap="square" lIns="92450" tIns="46225" rIns="92450" bIns="46225"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2</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Google Shape;109;g1166ae0fe97_0_39:notes"/>
          <p:cNvSpPr>
            <a:spLocks noGrp="1" noRot="1" noChangeAspect="1"/>
          </p:cNvSpPr>
          <p:nvPr>
            <p:ph type="sldImg" idx="2"/>
          </p:nvPr>
        </p:nvSpPr>
        <p:spPr>
          <a:xfrm>
            <a:off x="1166813" y="693738"/>
            <a:ext cx="4616450" cy="3462337"/>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0" name="Google Shape;110;g1166ae0fe97_0_39:notes"/>
          <p:cNvSpPr txBox="1">
            <a:spLocks noGrp="1"/>
          </p:cNvSpPr>
          <p:nvPr>
            <p:ph type="body" idx="1"/>
          </p:nvPr>
        </p:nvSpPr>
        <p:spPr>
          <a:xfrm>
            <a:off x="695008" y="4387138"/>
            <a:ext cx="5560200" cy="4156200"/>
          </a:xfrm>
          <a:prstGeom prst="rect">
            <a:avLst/>
          </a:prstGeom>
          <a:noFill/>
          <a:ln>
            <a:noFill/>
          </a:ln>
        </p:spPr>
        <p:txBody>
          <a:bodyPr spcFirstLastPara="1" wrap="square" lIns="92450" tIns="46225" rIns="92450" bIns="46225" anchor="t" anchorCtr="0">
            <a:noAutofit/>
          </a:bodyPr>
          <a:lstStyle/>
          <a:p>
            <a:pPr marL="228600" marR="0" lvl="0" indent="0" algn="l" rtl="0">
              <a:lnSpc>
                <a:spcPct val="100000"/>
              </a:lnSpc>
              <a:spcBef>
                <a:spcPts val="0"/>
              </a:spcBef>
              <a:spcAft>
                <a:spcPts val="0"/>
              </a:spcAft>
              <a:buClr>
                <a:srgbClr val="000000"/>
              </a:buClr>
              <a:buSzPts val="1400"/>
              <a:buFont typeface="Arial"/>
              <a:buNone/>
            </a:pPr>
            <a:r>
              <a:rPr lang="en-US" b="1"/>
              <a:t>Of course, the Program Management Improvement and Accountability Act (PMIAA), is the project and program management reform act that was signed into law in late 2016. PMIAA’s primary goal is to make critical improvements to the foundation of federal project and program management policy. It is intended to help the government better address potential budget overruns, scope creep, schedule slippage, and many more workforce-capacity challenges. NOAA kicked off it’s PMIAA working group, OR COMMUNITY OF PRACTICE, in Quarter 1 of 2020, with just 15 members, and now has over 40 members, with representatives from each NOAA line and staff office, AGO, and regular participation from DOC, Census, NTIS,  NIST, FIRSTNET, EDA and EVEN International Trade Administration among other bureaus. Furthermore, our larger NOAA Community of Practice has over 640 participants who have volunteered to be a part of PMIAA by subscribing to the monthly newsletter and attending events. OUR EXTREMELY ACTIVE COP NOW EVEN INCLUDES MEMBERS FROM DOC AND PRACTICALLY ALL DOC BUREAU!</a:t>
            </a:r>
            <a:endParaRPr b="1"/>
          </a:p>
          <a:p>
            <a:pPr marL="228600" marR="0" lvl="0" indent="0" algn="l" rtl="0">
              <a:lnSpc>
                <a:spcPct val="100000"/>
              </a:lnSpc>
              <a:spcBef>
                <a:spcPts val="0"/>
              </a:spcBef>
              <a:spcAft>
                <a:spcPts val="0"/>
              </a:spcAft>
              <a:buClr>
                <a:srgbClr val="000000"/>
              </a:buClr>
              <a:buSzPts val="1400"/>
              <a:buFont typeface="Arial"/>
              <a:buNone/>
            </a:pPr>
            <a:endParaRPr b="1"/>
          </a:p>
          <a:p>
            <a:pPr marL="228600" marR="0" lvl="0" indent="0" algn="l" rtl="0">
              <a:lnSpc>
                <a:spcPct val="100000"/>
              </a:lnSpc>
              <a:spcBef>
                <a:spcPts val="0"/>
              </a:spcBef>
              <a:spcAft>
                <a:spcPts val="0"/>
              </a:spcAft>
              <a:buClr>
                <a:srgbClr val="000000"/>
              </a:buClr>
              <a:buSzPts val="1400"/>
              <a:buFont typeface="Arial"/>
              <a:buNone/>
            </a:pPr>
            <a:r>
              <a:rPr lang="en-US" b="1"/>
              <a:t>From this group collaboration came the idea of the training and development approach we are sharing. As a retired military member, this was also an approach I was very familiar with as we used it to provide required training to our military folks.</a:t>
            </a:r>
            <a:endParaRPr b="1"/>
          </a:p>
        </p:txBody>
      </p:sp>
      <p:sp>
        <p:nvSpPr>
          <p:cNvPr id="111" name="Google Shape;111;g1166ae0fe97_0_39:notes"/>
          <p:cNvSpPr txBox="1">
            <a:spLocks noGrp="1"/>
          </p:cNvSpPr>
          <p:nvPr>
            <p:ph type="sldNum" idx="12"/>
          </p:nvPr>
        </p:nvSpPr>
        <p:spPr>
          <a:xfrm>
            <a:off x="3936770" y="8772668"/>
            <a:ext cx="3011700" cy="461700"/>
          </a:xfrm>
          <a:prstGeom prst="rect">
            <a:avLst/>
          </a:prstGeom>
          <a:noFill/>
          <a:ln>
            <a:noFill/>
          </a:ln>
        </p:spPr>
        <p:txBody>
          <a:bodyPr spcFirstLastPara="1" wrap="square" lIns="92450" tIns="46225" rIns="92450" bIns="46225"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3</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p2:notes"/>
          <p:cNvSpPr>
            <a:spLocks noGrp="1" noRot="1" noChangeAspect="1"/>
          </p:cNvSpPr>
          <p:nvPr>
            <p:ph type="sldImg" idx="2"/>
          </p:nvPr>
        </p:nvSpPr>
        <p:spPr>
          <a:xfrm>
            <a:off x="1166813" y="693738"/>
            <a:ext cx="4616450" cy="3462337"/>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9" name="Google Shape;119;p2:notes"/>
          <p:cNvSpPr txBox="1">
            <a:spLocks noGrp="1"/>
          </p:cNvSpPr>
          <p:nvPr>
            <p:ph type="body" idx="1"/>
          </p:nvPr>
        </p:nvSpPr>
        <p:spPr>
          <a:xfrm>
            <a:off x="695008" y="4387138"/>
            <a:ext cx="5560060" cy="4156234"/>
          </a:xfrm>
          <a:prstGeom prst="rect">
            <a:avLst/>
          </a:prstGeom>
          <a:noFill/>
          <a:ln>
            <a:noFill/>
          </a:ln>
        </p:spPr>
        <p:txBody>
          <a:bodyPr spcFirstLastPara="1" wrap="square" lIns="92450" tIns="46225" rIns="92450" bIns="46225" anchor="t" anchorCtr="0">
            <a:noAutofit/>
          </a:bodyPr>
          <a:lstStyle/>
          <a:p>
            <a:pPr marL="457200" lvl="0" indent="-228600" algn="l" rtl="0">
              <a:lnSpc>
                <a:spcPct val="100000"/>
              </a:lnSpc>
              <a:spcBef>
                <a:spcPts val="0"/>
              </a:spcBef>
              <a:spcAft>
                <a:spcPts val="0"/>
              </a:spcAft>
              <a:buClr>
                <a:schemeClr val="dk1"/>
              </a:buClr>
              <a:buSzPts val="1400"/>
              <a:buFont typeface="Arial"/>
              <a:buNone/>
            </a:pPr>
            <a:r>
              <a:rPr lang="en-US" b="1"/>
              <a:t>AS YOU KNOW, FAC-P/PM CERTIFICATION IS REQUIRED BY THE PMIAA, GOVERNMENT-WIDE, AND INTERNALLY REQUIRED IN THE DEPT. OF COMMERCE VIA THE COMMERCE ACQUISITION MANUAL (OR CAM) FOR ALL MAJOR ACQUISITION AND MISSION CRITICAL PROGRAMS. FURTHERMORE, AT NOAA, WE HAVE BEGUN THE PROCESS TO INITIATE REQUIREMENTS FOR OUR HIGHEST RISK, HIGHEST IMPACT PROGRAM AND PROJECT MANAGERS TO EARN CERTIFICATION. THE GOAL HERE IS TO IMPROVE EFFICIENCY, ACCURACY, PROFESSIONALISM AND ACCOUNTABILITY ACROSS ALL PROGRAMS AND PROJECTS IN THE ORGANIZATION. </a:t>
            </a:r>
            <a:endParaRPr b="1"/>
          </a:p>
          <a:p>
            <a:pPr marL="457200" lvl="0" indent="-228600" algn="l" rtl="0">
              <a:lnSpc>
                <a:spcPct val="100000"/>
              </a:lnSpc>
              <a:spcBef>
                <a:spcPts val="0"/>
              </a:spcBef>
              <a:spcAft>
                <a:spcPts val="0"/>
              </a:spcAft>
              <a:buClr>
                <a:schemeClr val="dk1"/>
              </a:buClr>
              <a:buSzPts val="1400"/>
              <a:buFont typeface="Arial"/>
              <a:buNone/>
            </a:pPr>
            <a:endParaRPr/>
          </a:p>
          <a:p>
            <a:pPr marL="457200" lvl="0" indent="-228600" algn="l" rtl="0">
              <a:lnSpc>
                <a:spcPct val="100000"/>
              </a:lnSpc>
              <a:spcBef>
                <a:spcPts val="0"/>
              </a:spcBef>
              <a:spcAft>
                <a:spcPts val="0"/>
              </a:spcAft>
              <a:buClr>
                <a:schemeClr val="dk1"/>
              </a:buClr>
              <a:buSzPts val="1400"/>
              <a:buFont typeface="Arial"/>
              <a:buNone/>
            </a:pPr>
            <a:r>
              <a:rPr lang="en-US" b="1"/>
              <a:t>FIRST AND FOREMOST IN NOAA, WE WANT TO ENSURE WE ARE COMPLIANT WITH ALL FAC-P/PM TRAINING AND CERTIFICATION REQUIREMENTS. CURRENTLY, WE ARE, LIKE MOST AGENCIES AND BUREAUS, UTILIZING CONTRACT PROVIDED TRAINING FOR THE VARIOUS LEVELS AND SPECIALIZATIONS FOR THE TRAINING, WHICH IS NOT NECESSARILY INEXPENSIVE AND, OF COURSE, PRICES FOR THIS TRAINING CONTINUE TO RISE. ADDITIONALLY, THIS TRAINING DOES NOT PROVIDE MUCH FLEXIBILITY….MINIMUM CLASS SIZE, SET CLASS SCHEDULES, SET CLASS TIMES / DATES AND SO FORTH.</a:t>
            </a:r>
            <a:endParaRPr b="1"/>
          </a:p>
        </p:txBody>
      </p:sp>
      <p:sp>
        <p:nvSpPr>
          <p:cNvPr id="120" name="Google Shape;120;p2:notes"/>
          <p:cNvSpPr txBox="1">
            <a:spLocks noGrp="1"/>
          </p:cNvSpPr>
          <p:nvPr>
            <p:ph type="sldNum" idx="12"/>
          </p:nvPr>
        </p:nvSpPr>
        <p:spPr>
          <a:xfrm>
            <a:off x="3936770" y="8772668"/>
            <a:ext cx="3011699" cy="461804"/>
          </a:xfrm>
          <a:prstGeom prst="rect">
            <a:avLst/>
          </a:prstGeom>
          <a:noFill/>
          <a:ln>
            <a:noFill/>
          </a:ln>
        </p:spPr>
        <p:txBody>
          <a:bodyPr spcFirstLastPara="1" wrap="square" lIns="92450" tIns="46225" rIns="92450" bIns="46225"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4</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p3:notes"/>
          <p:cNvSpPr>
            <a:spLocks noGrp="1" noRot="1" noChangeAspect="1"/>
          </p:cNvSpPr>
          <p:nvPr>
            <p:ph type="sldImg" idx="2"/>
          </p:nvPr>
        </p:nvSpPr>
        <p:spPr>
          <a:xfrm>
            <a:off x="1166813" y="693738"/>
            <a:ext cx="4616450" cy="3462337"/>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6" name="Google Shape;126;p3:notes"/>
          <p:cNvSpPr txBox="1">
            <a:spLocks noGrp="1"/>
          </p:cNvSpPr>
          <p:nvPr>
            <p:ph type="body" idx="1"/>
          </p:nvPr>
        </p:nvSpPr>
        <p:spPr>
          <a:xfrm>
            <a:off x="695008" y="4387138"/>
            <a:ext cx="5560060" cy="4156234"/>
          </a:xfrm>
          <a:prstGeom prst="rect">
            <a:avLst/>
          </a:prstGeom>
          <a:noFill/>
          <a:ln>
            <a:noFill/>
          </a:ln>
        </p:spPr>
        <p:txBody>
          <a:bodyPr spcFirstLastPara="1" wrap="square" lIns="92450" tIns="46225" rIns="92450" bIns="462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b="1"/>
              <a:t>WE BELIEVED WE HAD A METHOD TO ENHANCE THIS TRAINING APPROACH THROUGH THE USE OF TRAINED INTERNAL EMPLOYEES TO PROVIDE SOME OF THIS TRAINING. THIS APPROPRIATELY ADDRESSES ALL OF THE CHALLENGES OF TRADITIONAL CONTRACT PROVIDED TRAINING. WE CAN BE EXTREMELY FLEXIBLE ON TIMES/DATES OF THE TRAINING. WE CAN OFFER THE TRAINING WITH MINIMAL NOTICE. WE HAVE NO MINIMUM CLASS SIZE AND NO COST ASSOCIATED WITH THIS APPROACH. AND, OF COURSE, WE CAN UTILIZE BUREAU AND DOC SPECIFIC EXAMPLES IN THE CLASS.</a:t>
            </a:r>
            <a:endParaRPr b="1"/>
          </a:p>
          <a:p>
            <a:pPr marL="0" marR="0" lvl="0" indent="0" algn="l" rtl="0">
              <a:lnSpc>
                <a:spcPct val="100000"/>
              </a:lnSpc>
              <a:spcBef>
                <a:spcPts val="0"/>
              </a:spcBef>
              <a:spcAft>
                <a:spcPts val="0"/>
              </a:spcAft>
              <a:buClr>
                <a:srgbClr val="000000"/>
              </a:buClr>
              <a:buSzPts val="1400"/>
              <a:buFont typeface="Arial"/>
              <a:buNone/>
            </a:pPr>
            <a:endParaRPr b="1"/>
          </a:p>
          <a:p>
            <a:pPr marL="0" marR="0" lvl="0" indent="0" algn="l" rtl="0">
              <a:lnSpc>
                <a:spcPct val="100000"/>
              </a:lnSpc>
              <a:spcBef>
                <a:spcPts val="0"/>
              </a:spcBef>
              <a:spcAft>
                <a:spcPts val="0"/>
              </a:spcAft>
              <a:buClr>
                <a:srgbClr val="000000"/>
              </a:buClr>
              <a:buSzPts val="1400"/>
              <a:buFont typeface="Arial"/>
              <a:buNone/>
            </a:pPr>
            <a:r>
              <a:rPr lang="en-US" b="1"/>
              <a:t>AND OUR GOAL IS TO MANAGE A ONE STOP SHOP FOR FAC-P/PM TRAINING AND CERTIFICATION</a:t>
            </a:r>
            <a:endParaRPr b="1"/>
          </a:p>
        </p:txBody>
      </p:sp>
      <p:sp>
        <p:nvSpPr>
          <p:cNvPr id="127" name="Google Shape;127;p3:notes"/>
          <p:cNvSpPr txBox="1">
            <a:spLocks noGrp="1"/>
          </p:cNvSpPr>
          <p:nvPr>
            <p:ph type="sldNum" idx="12"/>
          </p:nvPr>
        </p:nvSpPr>
        <p:spPr>
          <a:xfrm>
            <a:off x="3936770" y="8772668"/>
            <a:ext cx="3011699" cy="461804"/>
          </a:xfrm>
          <a:prstGeom prst="rect">
            <a:avLst/>
          </a:prstGeom>
          <a:noFill/>
          <a:ln>
            <a:noFill/>
          </a:ln>
        </p:spPr>
        <p:txBody>
          <a:bodyPr spcFirstLastPara="1" wrap="square" lIns="92450" tIns="46225" rIns="92450" bIns="46225"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5</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p4:notes"/>
          <p:cNvSpPr>
            <a:spLocks noGrp="1" noRot="1" noChangeAspect="1"/>
          </p:cNvSpPr>
          <p:nvPr>
            <p:ph type="sldImg" idx="2"/>
          </p:nvPr>
        </p:nvSpPr>
        <p:spPr>
          <a:xfrm>
            <a:off x="1166813" y="693738"/>
            <a:ext cx="4616450" cy="3462337"/>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9" name="Google Shape;139;p4:notes"/>
          <p:cNvSpPr txBox="1">
            <a:spLocks noGrp="1"/>
          </p:cNvSpPr>
          <p:nvPr>
            <p:ph type="body" idx="1"/>
          </p:nvPr>
        </p:nvSpPr>
        <p:spPr>
          <a:xfrm>
            <a:off x="695008" y="4387138"/>
            <a:ext cx="5560060" cy="4156234"/>
          </a:xfrm>
          <a:prstGeom prst="rect">
            <a:avLst/>
          </a:prstGeom>
          <a:noFill/>
          <a:ln>
            <a:noFill/>
          </a:ln>
        </p:spPr>
        <p:txBody>
          <a:bodyPr spcFirstLastPara="1" wrap="square" lIns="92450" tIns="46225" rIns="92450" bIns="46225" anchor="t" anchorCtr="0">
            <a:noAutofit/>
          </a:bodyPr>
          <a:lstStyle/>
          <a:p>
            <a:pPr marL="228600" marR="0" lvl="0" indent="0" algn="l" rtl="0">
              <a:lnSpc>
                <a:spcPct val="100000"/>
              </a:lnSpc>
              <a:spcBef>
                <a:spcPts val="0"/>
              </a:spcBef>
              <a:spcAft>
                <a:spcPts val="0"/>
              </a:spcAft>
              <a:buClr>
                <a:srgbClr val="000000"/>
              </a:buClr>
              <a:buSzPts val="1400"/>
              <a:buFont typeface="Arial"/>
              <a:buNone/>
            </a:pPr>
            <a:r>
              <a:rPr lang="en-US" b="1"/>
              <a:t>WE BEGAN WITH JUST ONE EMPLOYEE PROVIDING THE TRAINING AS A “PILOT” IN FEBRUARY OF THIS YEAR TO ENSURE ITS SUCCESS AND VIABILITY AS A PROGRAM. THE INSTRUCTOR PERFORMED THESE DUTIES ON A NOAA LANTERN DETAIL. AND, THEY EARNED THEIR REQUIRED CONTINUOUS LEARNING POINTS (CLPS) THAT ARE NEEDED TO MAINTAIN CURRENCY. WE HAVE EXPERIENCED A STRONG SURGE IN REQUESTS FOR THIS TRAINING, BASED ON THE AGENCY’S AND BUREAU’S EFFORTS TO PROMOTE AND FURTHER THE REQUIREMENTS OF THE PMIAA. SO, WE ARE PLANNING ADDITIONAL CLASSES TO HELP ALL OF US REACH OUR GOALS MUCH SOONER - ALL BASED ON THE SUCCESSFUL PILOT CLASS AND DOC/OAM APPROVAL TO MOVE FORWARD WITH OUR PROGRAM.</a:t>
            </a:r>
            <a:endParaRPr b="1" cap="none"/>
          </a:p>
        </p:txBody>
      </p:sp>
      <p:sp>
        <p:nvSpPr>
          <p:cNvPr id="140" name="Google Shape;140;p4:notes"/>
          <p:cNvSpPr txBox="1">
            <a:spLocks noGrp="1"/>
          </p:cNvSpPr>
          <p:nvPr>
            <p:ph type="sldNum" idx="12"/>
          </p:nvPr>
        </p:nvSpPr>
        <p:spPr>
          <a:xfrm>
            <a:off x="3936770" y="8772668"/>
            <a:ext cx="3011699" cy="461804"/>
          </a:xfrm>
          <a:prstGeom prst="rect">
            <a:avLst/>
          </a:prstGeom>
          <a:noFill/>
          <a:ln>
            <a:noFill/>
          </a:ln>
        </p:spPr>
        <p:txBody>
          <a:bodyPr spcFirstLastPara="1" wrap="square" lIns="92450" tIns="46225" rIns="92450" bIns="46225"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6</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Google Shape;145;p5:notes"/>
          <p:cNvSpPr>
            <a:spLocks noGrp="1" noRot="1" noChangeAspect="1"/>
          </p:cNvSpPr>
          <p:nvPr>
            <p:ph type="sldImg" idx="2"/>
          </p:nvPr>
        </p:nvSpPr>
        <p:spPr>
          <a:xfrm>
            <a:off x="1166813" y="693738"/>
            <a:ext cx="4616450" cy="3462337"/>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6" name="Google Shape;146;p5:notes"/>
          <p:cNvSpPr txBox="1">
            <a:spLocks noGrp="1"/>
          </p:cNvSpPr>
          <p:nvPr>
            <p:ph type="body" idx="1"/>
          </p:nvPr>
        </p:nvSpPr>
        <p:spPr>
          <a:xfrm>
            <a:off x="695008" y="4387138"/>
            <a:ext cx="5560060" cy="4156234"/>
          </a:xfrm>
          <a:prstGeom prst="rect">
            <a:avLst/>
          </a:prstGeom>
          <a:noFill/>
          <a:ln>
            <a:noFill/>
          </a:ln>
        </p:spPr>
        <p:txBody>
          <a:bodyPr spcFirstLastPara="1" wrap="square" lIns="92450" tIns="46225" rIns="92450" bIns="462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b="1"/>
              <a:t>AFTER IN-DEPTH RESEARCH, WE ARE CONFIDENT THAT OUR APPROACH MEETS ALL CURRENT REQUIREMENTS FOR TRAINING AND CERTIFICATION. AND WITH CONCURRENCE FROM OAM, WE HAD THE ACM APPROVAL WE NEEDED.</a:t>
            </a:r>
            <a:endParaRPr b="1" cap="none"/>
          </a:p>
        </p:txBody>
      </p:sp>
      <p:sp>
        <p:nvSpPr>
          <p:cNvPr id="147" name="Google Shape;147;p5:notes"/>
          <p:cNvSpPr txBox="1">
            <a:spLocks noGrp="1"/>
          </p:cNvSpPr>
          <p:nvPr>
            <p:ph type="sldNum" idx="12"/>
          </p:nvPr>
        </p:nvSpPr>
        <p:spPr>
          <a:xfrm>
            <a:off x="3936770" y="8772668"/>
            <a:ext cx="3011699" cy="461804"/>
          </a:xfrm>
          <a:prstGeom prst="rect">
            <a:avLst/>
          </a:prstGeom>
          <a:noFill/>
          <a:ln>
            <a:noFill/>
          </a:ln>
        </p:spPr>
        <p:txBody>
          <a:bodyPr spcFirstLastPara="1" wrap="square" lIns="92450" tIns="46225" rIns="92450" bIns="46225"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7</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p6:notes"/>
          <p:cNvSpPr>
            <a:spLocks noGrp="1" noRot="1" noChangeAspect="1"/>
          </p:cNvSpPr>
          <p:nvPr>
            <p:ph type="sldImg" idx="2"/>
          </p:nvPr>
        </p:nvSpPr>
        <p:spPr>
          <a:xfrm>
            <a:off x="1166813" y="693738"/>
            <a:ext cx="4616450" cy="3462337"/>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3" name="Google Shape;153;p6:notes"/>
          <p:cNvSpPr txBox="1">
            <a:spLocks noGrp="1"/>
          </p:cNvSpPr>
          <p:nvPr>
            <p:ph type="body" idx="1"/>
          </p:nvPr>
        </p:nvSpPr>
        <p:spPr>
          <a:xfrm>
            <a:off x="695008" y="4387138"/>
            <a:ext cx="5560060" cy="4156234"/>
          </a:xfrm>
          <a:prstGeom prst="rect">
            <a:avLst/>
          </a:prstGeom>
          <a:noFill/>
          <a:ln>
            <a:noFill/>
          </a:ln>
        </p:spPr>
        <p:txBody>
          <a:bodyPr spcFirstLastPara="1" wrap="square" lIns="92450" tIns="46225" rIns="92450" bIns="46225"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en-US" b="1"/>
              <a:t>HERE IS A EXECUTIVE LEVEL OVERVIEW OF THE PROCESSES AND PROCESS OWNERS WHO PERFORM EACH FUNCTION. JOE GIRALDI AND RICH LASHFORD ARE ON MY TEAM AND DR. THOMAS DAY IS IN NWS. KIM HAAG IS OUR PARTNER IN AGO AND OUR NOAA BCM. WE, OFF COURSE WORK CLOSELY IN COLLABORATION WITH OUR DOC TEAM: MARK DALEY, DAN BARE AND THEIR TEAM. AND WE ARE ALL PART OF THE NOAA COP THROUGH OUR PMIAA WORKING GROUP.</a:t>
            </a:r>
            <a:endParaRPr b="1" cap="none"/>
          </a:p>
        </p:txBody>
      </p:sp>
      <p:sp>
        <p:nvSpPr>
          <p:cNvPr id="154" name="Google Shape;154;p6:notes"/>
          <p:cNvSpPr txBox="1">
            <a:spLocks noGrp="1"/>
          </p:cNvSpPr>
          <p:nvPr>
            <p:ph type="sldNum" idx="12"/>
          </p:nvPr>
        </p:nvSpPr>
        <p:spPr>
          <a:xfrm>
            <a:off x="3936770" y="8772668"/>
            <a:ext cx="3011699" cy="461804"/>
          </a:xfrm>
          <a:prstGeom prst="rect">
            <a:avLst/>
          </a:prstGeom>
          <a:noFill/>
          <a:ln>
            <a:noFill/>
          </a:ln>
        </p:spPr>
        <p:txBody>
          <a:bodyPr spcFirstLastPara="1" wrap="square" lIns="92450" tIns="46225" rIns="92450" bIns="46225"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rgbClr val="000000"/>
                </a:solidFill>
                <a:latin typeface="Calibri"/>
                <a:ea typeface="Calibri"/>
                <a:cs typeface="Calibri"/>
                <a:sym typeface="Calibri"/>
              </a:rPr>
              <a:t>8</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g1166ae0fe97_0_15:notes"/>
          <p:cNvSpPr>
            <a:spLocks noGrp="1" noRot="1" noChangeAspect="1"/>
          </p:cNvSpPr>
          <p:nvPr>
            <p:ph type="sldImg" idx="2"/>
          </p:nvPr>
        </p:nvSpPr>
        <p:spPr>
          <a:xfrm>
            <a:off x="1166813" y="693738"/>
            <a:ext cx="4616450" cy="3462337"/>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0" name="Google Shape;160;g1166ae0fe97_0_15:notes"/>
          <p:cNvSpPr txBox="1">
            <a:spLocks noGrp="1"/>
          </p:cNvSpPr>
          <p:nvPr>
            <p:ph type="body" idx="1"/>
          </p:nvPr>
        </p:nvSpPr>
        <p:spPr>
          <a:xfrm>
            <a:off x="695008" y="4387138"/>
            <a:ext cx="5560200" cy="4156200"/>
          </a:xfrm>
          <a:prstGeom prst="rect">
            <a:avLst/>
          </a:prstGeom>
        </p:spPr>
        <p:txBody>
          <a:bodyPr spcFirstLastPara="1" wrap="square" lIns="92450" tIns="46225" rIns="92450" bIns="46225" anchor="t" anchorCtr="0">
            <a:noAutofit/>
          </a:bodyPr>
          <a:lstStyle/>
          <a:p>
            <a:pPr marL="0" lvl="0" indent="0" algn="l" rtl="0">
              <a:spcBef>
                <a:spcPts val="0"/>
              </a:spcBef>
              <a:spcAft>
                <a:spcPts val="0"/>
              </a:spcAft>
              <a:buNone/>
            </a:pPr>
            <a:r>
              <a:rPr lang="en-US"/>
              <a:t>OUR COMMUNICATIONS PLAN INCLUDED:</a:t>
            </a:r>
            <a:endParaRPr/>
          </a:p>
          <a:p>
            <a:pPr marL="0" lvl="0" indent="0" algn="l" rtl="0">
              <a:spcBef>
                <a:spcPts val="0"/>
              </a:spcBef>
              <a:spcAft>
                <a:spcPts val="0"/>
              </a:spcAft>
              <a:buNone/>
            </a:pPr>
            <a:endParaRPr/>
          </a:p>
          <a:p>
            <a:pPr marL="457200" lvl="0" indent="-317500" algn="l" rtl="0">
              <a:spcBef>
                <a:spcPts val="0"/>
              </a:spcBef>
              <a:spcAft>
                <a:spcPts val="0"/>
              </a:spcAft>
              <a:buSzPts val="1400"/>
              <a:buAutoNum type="arabicParenR"/>
            </a:pPr>
            <a:r>
              <a:rPr lang="en-US"/>
              <a:t>WIDE PUBLICATION OF OUR OPPORTUNITY THROUGH OUR ESTABLISHED SOURCES</a:t>
            </a:r>
            <a:endParaRPr/>
          </a:p>
          <a:p>
            <a:pPr marL="914400" lvl="0" indent="-317500" algn="l" rtl="0">
              <a:spcBef>
                <a:spcPts val="0"/>
              </a:spcBef>
              <a:spcAft>
                <a:spcPts val="0"/>
              </a:spcAft>
              <a:buSzPts val="1400"/>
              <a:buAutoNum type="alphaLcPeriod"/>
            </a:pPr>
            <a:r>
              <a:rPr lang="en-US"/>
              <a:t>PMIAA WORKING GROUP</a:t>
            </a:r>
            <a:endParaRPr/>
          </a:p>
          <a:p>
            <a:pPr marL="914400" lvl="0" indent="-317500" algn="l" rtl="0">
              <a:spcBef>
                <a:spcPts val="0"/>
              </a:spcBef>
              <a:spcAft>
                <a:spcPts val="0"/>
              </a:spcAft>
              <a:buSzPts val="1400"/>
              <a:buAutoNum type="alphaLcPeriod"/>
            </a:pPr>
            <a:r>
              <a:rPr lang="en-US"/>
              <a:t>NOAA CLC P/PM LANDING PAGE</a:t>
            </a:r>
            <a:endParaRPr/>
          </a:p>
          <a:p>
            <a:pPr marL="914400" lvl="0" indent="-317500" algn="l" rtl="0">
              <a:spcBef>
                <a:spcPts val="0"/>
              </a:spcBef>
              <a:spcAft>
                <a:spcPts val="0"/>
              </a:spcAft>
              <a:buSzPts val="1400"/>
              <a:buAutoNum type="alphaLcPeriod"/>
            </a:pPr>
            <a:r>
              <a:rPr lang="en-US"/>
              <a:t>PMIAA NEWSLETTER</a:t>
            </a:r>
            <a:endParaRPr/>
          </a:p>
          <a:p>
            <a:pPr marL="914400" lvl="0" indent="-317500" algn="l" rtl="0">
              <a:spcBef>
                <a:spcPts val="0"/>
              </a:spcBef>
              <a:spcAft>
                <a:spcPts val="0"/>
              </a:spcAft>
              <a:buSzPts val="1400"/>
              <a:buAutoNum type="alphaLcPeriod"/>
            </a:pPr>
            <a:r>
              <a:rPr lang="en-US"/>
              <a:t>NOAA-WIDE BROADCAST FROM AGO AND OCFO</a:t>
            </a:r>
            <a:endParaRPr/>
          </a:p>
          <a:p>
            <a:pPr marL="0" lvl="0" indent="0" algn="l" rtl="0">
              <a:spcBef>
                <a:spcPts val="0"/>
              </a:spcBef>
              <a:spcAft>
                <a:spcPts val="0"/>
              </a:spcAft>
              <a:buNone/>
            </a:pPr>
            <a:r>
              <a:rPr lang="en-US"/>
              <a:t>2) EMAIL ANNOUNCEMENTS AND WORD OF MOUNT</a:t>
            </a:r>
            <a:endParaRPr/>
          </a:p>
          <a:p>
            <a:pPr marL="0" lvl="0" indent="0" algn="l" rtl="0">
              <a:spcBef>
                <a:spcPts val="0"/>
              </a:spcBef>
              <a:spcAft>
                <a:spcPts val="0"/>
              </a:spcAft>
              <a:buNone/>
            </a:pPr>
            <a:r>
              <a:rPr lang="en-US"/>
              <a:t>3) COORDINATED WITH CONTRACTOR-PROVIDED TRAINING SO AS NOT TO OVERLAP</a:t>
            </a:r>
            <a:endParaRPr/>
          </a:p>
          <a:p>
            <a:pPr marL="0" lvl="0" indent="0" algn="l" rtl="0">
              <a:spcBef>
                <a:spcPts val="0"/>
              </a:spcBef>
              <a:spcAft>
                <a:spcPts val="0"/>
              </a:spcAft>
              <a:buNone/>
            </a:pPr>
            <a:r>
              <a:rPr lang="en-US"/>
              <a:t>4) COORDINATED WITH BOTH DOC AND NOAA LEADERSHIP - ENSURED CERTIFICATES WOULD BE HONORED FOR CERTIFICATION AND CLPs COULD BE AWARDED AND HONORED</a:t>
            </a:r>
            <a:endParaRPr/>
          </a:p>
          <a:p>
            <a:pPr marL="457200" lvl="0" indent="457200" algn="l" rtl="0">
              <a:spcBef>
                <a:spcPts val="0"/>
              </a:spcBef>
              <a:spcAft>
                <a:spcPts val="0"/>
              </a:spcAft>
              <a:buNone/>
            </a:pPr>
            <a:endParaRPr/>
          </a:p>
        </p:txBody>
      </p:sp>
      <p:sp>
        <p:nvSpPr>
          <p:cNvPr id="161" name="Google Shape;161;g1166ae0fe97_0_15:notes"/>
          <p:cNvSpPr txBox="1">
            <a:spLocks noGrp="1"/>
          </p:cNvSpPr>
          <p:nvPr>
            <p:ph type="sldNum" idx="12"/>
          </p:nvPr>
        </p:nvSpPr>
        <p:spPr>
          <a:xfrm>
            <a:off x="3936770" y="8772668"/>
            <a:ext cx="3011700" cy="461700"/>
          </a:xfrm>
          <a:prstGeom prst="rect">
            <a:avLst/>
          </a:prstGeom>
        </p:spPr>
        <p:txBody>
          <a:bodyPr spcFirstLastPara="1" wrap="square" lIns="92450" tIns="46225" rIns="92450" bIns="46225"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noaa.gov/" TargetMode="Externa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k Blue">
  <p:cSld name="Dk Blue">
    <p:spTree>
      <p:nvGrpSpPr>
        <p:cNvPr id="1" name="Shape 19"/>
        <p:cNvGrpSpPr/>
        <p:nvPr/>
      </p:nvGrpSpPr>
      <p:grpSpPr>
        <a:xfrm>
          <a:off x="0" y="0"/>
          <a:ext cx="0" cy="0"/>
          <a:chOff x="0" y="0"/>
          <a:chExt cx="0" cy="0"/>
        </a:xfrm>
      </p:grpSpPr>
      <p:sp>
        <p:nvSpPr>
          <p:cNvPr id="20" name="Google Shape;20;p9"/>
          <p:cNvSpPr/>
          <p:nvPr/>
        </p:nvSpPr>
        <p:spPr>
          <a:xfrm>
            <a:off x="477100" y="0"/>
            <a:ext cx="8664600" cy="4267200"/>
          </a:xfrm>
          <a:prstGeom prst="rect">
            <a:avLst/>
          </a:prstGeom>
          <a:solidFill>
            <a:srgbClr val="0070C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1" name="Google Shape;21;p9"/>
          <p:cNvSpPr txBox="1">
            <a:spLocks noGrp="1"/>
          </p:cNvSpPr>
          <p:nvPr>
            <p:ph type="body" idx="1"/>
          </p:nvPr>
        </p:nvSpPr>
        <p:spPr>
          <a:xfrm>
            <a:off x="780334" y="2590798"/>
            <a:ext cx="1371600" cy="960000"/>
          </a:xfrm>
          <a:prstGeom prst="rect">
            <a:avLst/>
          </a:prstGeom>
          <a:noFill/>
          <a:ln>
            <a:noFill/>
          </a:ln>
        </p:spPr>
        <p:txBody>
          <a:bodyPr spcFirstLastPara="1" wrap="square" lIns="91425" tIns="91425" rIns="91425" bIns="91425" anchor="t" anchorCtr="0">
            <a:noAutofit/>
          </a:bodyPr>
          <a:lstStyle>
            <a:lvl1pPr marL="457200" marR="0" lvl="0" indent="-228600" algn="l">
              <a:lnSpc>
                <a:spcPct val="100000"/>
              </a:lnSpc>
              <a:spcBef>
                <a:spcPts val="360"/>
              </a:spcBef>
              <a:spcAft>
                <a:spcPts val="0"/>
              </a:spcAft>
              <a:buClr>
                <a:srgbClr val="D6F5FF"/>
              </a:buClr>
              <a:buSzPts val="3200"/>
              <a:buNone/>
              <a:defRPr sz="1800" b="1" i="0" u="none" strike="noStrike" cap="none">
                <a:solidFill>
                  <a:srgbClr val="D6F5FF"/>
                </a:solidFill>
              </a:defRPr>
            </a:lvl1pPr>
            <a:lvl2pPr marL="914400" marR="0" lvl="1" indent="-228600" algn="l">
              <a:lnSpc>
                <a:spcPct val="100000"/>
              </a:lnSpc>
              <a:spcBef>
                <a:spcPts val="360"/>
              </a:spcBef>
              <a:spcAft>
                <a:spcPts val="0"/>
              </a:spcAft>
              <a:buClr>
                <a:srgbClr val="252C31"/>
              </a:buClr>
              <a:buSzPts val="2800"/>
              <a:buNone/>
              <a:defRPr sz="1800" b="1" i="0" u="none" strike="noStrike" cap="none">
                <a:solidFill>
                  <a:srgbClr val="252C31"/>
                </a:solidFill>
              </a:defRPr>
            </a:lvl2pPr>
            <a:lvl3pPr marL="1371600" marR="0" lvl="2" indent="-228600" algn="l">
              <a:lnSpc>
                <a:spcPct val="100000"/>
              </a:lnSpc>
              <a:spcBef>
                <a:spcPts val="360"/>
              </a:spcBef>
              <a:spcAft>
                <a:spcPts val="0"/>
              </a:spcAft>
              <a:buClr>
                <a:srgbClr val="252C31"/>
              </a:buClr>
              <a:buSzPts val="2400"/>
              <a:buNone/>
              <a:defRPr sz="1800" b="1" i="0" u="none" strike="noStrike" cap="none">
                <a:solidFill>
                  <a:srgbClr val="252C31"/>
                </a:solidFill>
              </a:defRPr>
            </a:lvl3pPr>
            <a:lvl4pPr marL="1828800" marR="0" lvl="3" indent="-228600" algn="l">
              <a:lnSpc>
                <a:spcPct val="100000"/>
              </a:lnSpc>
              <a:spcBef>
                <a:spcPts val="360"/>
              </a:spcBef>
              <a:spcAft>
                <a:spcPts val="0"/>
              </a:spcAft>
              <a:buClr>
                <a:srgbClr val="252C31"/>
              </a:buClr>
              <a:buSzPts val="2000"/>
              <a:buNone/>
              <a:defRPr sz="1800" b="1" i="0" u="none" strike="noStrike" cap="none">
                <a:solidFill>
                  <a:srgbClr val="252C31"/>
                </a:solidFill>
              </a:defRPr>
            </a:lvl4pPr>
            <a:lvl5pPr marL="2286000" marR="0" lvl="4" indent="-228600" algn="l">
              <a:lnSpc>
                <a:spcPct val="100000"/>
              </a:lnSpc>
              <a:spcBef>
                <a:spcPts val="360"/>
              </a:spcBef>
              <a:spcAft>
                <a:spcPts val="0"/>
              </a:spcAft>
              <a:buClr>
                <a:srgbClr val="252C31"/>
              </a:buClr>
              <a:buSzPts val="1800"/>
              <a:buNone/>
              <a:defRPr sz="1800" b="1" i="0" u="none" strike="noStrike" cap="none">
                <a:solidFill>
                  <a:srgbClr val="252C31"/>
                </a:solidFill>
              </a:defRPr>
            </a:lvl5pPr>
            <a:lvl6pPr marL="2743200" marR="0" lvl="5" indent="-330200" algn="l">
              <a:lnSpc>
                <a:spcPct val="100000"/>
              </a:lnSpc>
              <a:spcBef>
                <a:spcPts val="320"/>
              </a:spcBef>
              <a:spcAft>
                <a:spcPts val="0"/>
              </a:spcAft>
              <a:buClr>
                <a:srgbClr val="252C31"/>
              </a:buClr>
              <a:buSzPts val="1600"/>
              <a:buChar char="•"/>
              <a:defRPr sz="1600" i="0" u="none" strike="noStrike" cap="none">
                <a:solidFill>
                  <a:srgbClr val="252C31"/>
                </a:solidFill>
              </a:defRPr>
            </a:lvl6pPr>
            <a:lvl7pPr marL="3200400" marR="0" lvl="6" indent="-355600" algn="l">
              <a:lnSpc>
                <a:spcPct val="100000"/>
              </a:lnSpc>
              <a:spcBef>
                <a:spcPts val="400"/>
              </a:spcBef>
              <a:spcAft>
                <a:spcPts val="0"/>
              </a:spcAft>
              <a:buClr>
                <a:schemeClr val="dk1"/>
              </a:buClr>
              <a:buSzPts val="2000"/>
              <a:buChar char="•"/>
              <a:defRPr sz="2000" i="0" u="none" strike="noStrike" cap="none">
                <a:solidFill>
                  <a:schemeClr val="dk1"/>
                </a:solidFill>
              </a:defRPr>
            </a:lvl7pPr>
            <a:lvl8pPr marL="3657600" marR="0" lvl="7" indent="-355600" algn="l">
              <a:lnSpc>
                <a:spcPct val="100000"/>
              </a:lnSpc>
              <a:spcBef>
                <a:spcPts val="400"/>
              </a:spcBef>
              <a:spcAft>
                <a:spcPts val="0"/>
              </a:spcAft>
              <a:buClr>
                <a:schemeClr val="dk1"/>
              </a:buClr>
              <a:buSzPts val="2000"/>
              <a:buChar char="•"/>
              <a:defRPr sz="2000" i="0" u="none" strike="noStrike" cap="none">
                <a:solidFill>
                  <a:schemeClr val="dk1"/>
                </a:solidFill>
              </a:defRPr>
            </a:lvl8pPr>
            <a:lvl9pPr marL="4114800" marR="0" lvl="8" indent="-355600" algn="l">
              <a:lnSpc>
                <a:spcPct val="100000"/>
              </a:lnSpc>
              <a:spcBef>
                <a:spcPts val="400"/>
              </a:spcBef>
              <a:spcAft>
                <a:spcPts val="0"/>
              </a:spcAft>
              <a:buClr>
                <a:schemeClr val="dk1"/>
              </a:buClr>
              <a:buSzPts val="2000"/>
              <a:buChar char="•"/>
              <a:defRPr sz="2000" i="0" u="none" strike="noStrike" cap="none">
                <a:solidFill>
                  <a:schemeClr val="dk1"/>
                </a:solidFill>
              </a:defRPr>
            </a:lvl9pPr>
          </a:lstStyle>
          <a:p>
            <a:endParaRPr/>
          </a:p>
        </p:txBody>
      </p:sp>
      <p:sp>
        <p:nvSpPr>
          <p:cNvPr id="22" name="Google Shape;22;p9"/>
          <p:cNvSpPr txBox="1">
            <a:spLocks noGrp="1"/>
          </p:cNvSpPr>
          <p:nvPr>
            <p:ph type="body" idx="2"/>
          </p:nvPr>
        </p:nvSpPr>
        <p:spPr>
          <a:xfrm>
            <a:off x="780334" y="3733800"/>
            <a:ext cx="1295400" cy="268800"/>
          </a:xfrm>
          <a:prstGeom prst="rect">
            <a:avLst/>
          </a:prstGeom>
          <a:noFill/>
          <a:ln>
            <a:noFill/>
          </a:ln>
        </p:spPr>
        <p:txBody>
          <a:bodyPr spcFirstLastPara="1" wrap="square" lIns="91425" tIns="91425" rIns="91425" bIns="91425" anchor="t" anchorCtr="0">
            <a:noAutofit/>
          </a:bodyPr>
          <a:lstStyle>
            <a:lvl1pPr marL="457200" marR="0" lvl="0" indent="-228600" algn="l">
              <a:lnSpc>
                <a:spcPct val="100000"/>
              </a:lnSpc>
              <a:spcBef>
                <a:spcPts val="320"/>
              </a:spcBef>
              <a:spcAft>
                <a:spcPts val="0"/>
              </a:spcAft>
              <a:buClr>
                <a:srgbClr val="D6F5FF"/>
              </a:buClr>
              <a:buSzPts val="3200"/>
              <a:buNone/>
              <a:defRPr sz="1600" i="0" u="none" strike="noStrike" cap="none">
                <a:solidFill>
                  <a:srgbClr val="D6F5FF"/>
                </a:solidFill>
              </a:defRPr>
            </a:lvl1pPr>
            <a:lvl2pPr marL="914400" marR="0" lvl="1" indent="-228600" algn="l">
              <a:lnSpc>
                <a:spcPct val="100000"/>
              </a:lnSpc>
              <a:spcBef>
                <a:spcPts val="360"/>
              </a:spcBef>
              <a:spcAft>
                <a:spcPts val="0"/>
              </a:spcAft>
              <a:buClr>
                <a:srgbClr val="252C31"/>
              </a:buClr>
              <a:buSzPts val="2800"/>
              <a:buNone/>
              <a:defRPr sz="1800" b="1" i="0" u="none" strike="noStrike" cap="none">
                <a:solidFill>
                  <a:srgbClr val="252C31"/>
                </a:solidFill>
              </a:defRPr>
            </a:lvl2pPr>
            <a:lvl3pPr marL="1371600" marR="0" lvl="2" indent="-228600" algn="l">
              <a:lnSpc>
                <a:spcPct val="100000"/>
              </a:lnSpc>
              <a:spcBef>
                <a:spcPts val="360"/>
              </a:spcBef>
              <a:spcAft>
                <a:spcPts val="0"/>
              </a:spcAft>
              <a:buClr>
                <a:srgbClr val="252C31"/>
              </a:buClr>
              <a:buSzPts val="2400"/>
              <a:buNone/>
              <a:defRPr sz="1800" b="1" i="0" u="none" strike="noStrike" cap="none">
                <a:solidFill>
                  <a:srgbClr val="252C31"/>
                </a:solidFill>
              </a:defRPr>
            </a:lvl3pPr>
            <a:lvl4pPr marL="1828800" marR="0" lvl="3" indent="-228600" algn="l">
              <a:lnSpc>
                <a:spcPct val="100000"/>
              </a:lnSpc>
              <a:spcBef>
                <a:spcPts val="360"/>
              </a:spcBef>
              <a:spcAft>
                <a:spcPts val="0"/>
              </a:spcAft>
              <a:buClr>
                <a:srgbClr val="252C31"/>
              </a:buClr>
              <a:buSzPts val="2000"/>
              <a:buNone/>
              <a:defRPr sz="1800" b="1" i="0" u="none" strike="noStrike" cap="none">
                <a:solidFill>
                  <a:srgbClr val="252C31"/>
                </a:solidFill>
              </a:defRPr>
            </a:lvl4pPr>
            <a:lvl5pPr marL="2286000" marR="0" lvl="4" indent="-228600" algn="l">
              <a:lnSpc>
                <a:spcPct val="100000"/>
              </a:lnSpc>
              <a:spcBef>
                <a:spcPts val="360"/>
              </a:spcBef>
              <a:spcAft>
                <a:spcPts val="0"/>
              </a:spcAft>
              <a:buClr>
                <a:srgbClr val="252C31"/>
              </a:buClr>
              <a:buSzPts val="1800"/>
              <a:buNone/>
              <a:defRPr sz="1800" b="1" i="0" u="none" strike="noStrike" cap="none">
                <a:solidFill>
                  <a:srgbClr val="252C31"/>
                </a:solidFill>
              </a:defRPr>
            </a:lvl5pPr>
            <a:lvl6pPr marL="2743200" marR="0" lvl="5" indent="-330200" algn="l">
              <a:lnSpc>
                <a:spcPct val="100000"/>
              </a:lnSpc>
              <a:spcBef>
                <a:spcPts val="320"/>
              </a:spcBef>
              <a:spcAft>
                <a:spcPts val="0"/>
              </a:spcAft>
              <a:buClr>
                <a:srgbClr val="252C31"/>
              </a:buClr>
              <a:buSzPts val="1600"/>
              <a:buChar char="•"/>
              <a:defRPr sz="1600" i="0" u="none" strike="noStrike" cap="none">
                <a:solidFill>
                  <a:srgbClr val="252C31"/>
                </a:solidFill>
              </a:defRPr>
            </a:lvl6pPr>
            <a:lvl7pPr marL="3200400" marR="0" lvl="6" indent="-355600" algn="l">
              <a:lnSpc>
                <a:spcPct val="100000"/>
              </a:lnSpc>
              <a:spcBef>
                <a:spcPts val="400"/>
              </a:spcBef>
              <a:spcAft>
                <a:spcPts val="0"/>
              </a:spcAft>
              <a:buClr>
                <a:schemeClr val="dk1"/>
              </a:buClr>
              <a:buSzPts val="2000"/>
              <a:buChar char="•"/>
              <a:defRPr sz="2000" i="0" u="none" strike="noStrike" cap="none">
                <a:solidFill>
                  <a:schemeClr val="dk1"/>
                </a:solidFill>
              </a:defRPr>
            </a:lvl7pPr>
            <a:lvl8pPr marL="3657600" marR="0" lvl="7" indent="-355600" algn="l">
              <a:lnSpc>
                <a:spcPct val="100000"/>
              </a:lnSpc>
              <a:spcBef>
                <a:spcPts val="400"/>
              </a:spcBef>
              <a:spcAft>
                <a:spcPts val="0"/>
              </a:spcAft>
              <a:buClr>
                <a:schemeClr val="dk1"/>
              </a:buClr>
              <a:buSzPts val="2000"/>
              <a:buChar char="•"/>
              <a:defRPr sz="2000" i="0" u="none" strike="noStrike" cap="none">
                <a:solidFill>
                  <a:schemeClr val="dk1"/>
                </a:solidFill>
              </a:defRPr>
            </a:lvl8pPr>
            <a:lvl9pPr marL="4114800" marR="0" lvl="8" indent="-355600" algn="l">
              <a:lnSpc>
                <a:spcPct val="100000"/>
              </a:lnSpc>
              <a:spcBef>
                <a:spcPts val="400"/>
              </a:spcBef>
              <a:spcAft>
                <a:spcPts val="0"/>
              </a:spcAft>
              <a:buClr>
                <a:schemeClr val="dk1"/>
              </a:buClr>
              <a:buSzPts val="2000"/>
              <a:buChar char="•"/>
              <a:defRPr sz="2000" i="0" u="none" strike="noStrike" cap="none">
                <a:solidFill>
                  <a:schemeClr val="dk1"/>
                </a:solidFill>
              </a:defRPr>
            </a:lvl9pPr>
          </a:lstStyle>
          <a:p>
            <a:endParaRPr/>
          </a:p>
        </p:txBody>
      </p:sp>
      <p:sp>
        <p:nvSpPr>
          <p:cNvPr id="23" name="Google Shape;23;p9"/>
          <p:cNvSpPr txBox="1">
            <a:spLocks noGrp="1"/>
          </p:cNvSpPr>
          <p:nvPr>
            <p:ph type="body" idx="3"/>
          </p:nvPr>
        </p:nvSpPr>
        <p:spPr>
          <a:xfrm>
            <a:off x="2514600" y="768745"/>
            <a:ext cx="6096000" cy="1358700"/>
          </a:xfrm>
          <a:prstGeom prst="rect">
            <a:avLst/>
          </a:prstGeom>
          <a:noFill/>
          <a:ln>
            <a:noFill/>
          </a:ln>
        </p:spPr>
        <p:txBody>
          <a:bodyPr spcFirstLastPara="1" wrap="square" lIns="91425" tIns="91425" rIns="91425" bIns="91425" anchor="t" anchorCtr="0">
            <a:noAutofit/>
          </a:bodyPr>
          <a:lstStyle>
            <a:lvl1pPr marL="457200" marR="0" lvl="0" indent="-228600" algn="l">
              <a:lnSpc>
                <a:spcPct val="100000"/>
              </a:lnSpc>
              <a:spcBef>
                <a:spcPts val="880"/>
              </a:spcBef>
              <a:spcAft>
                <a:spcPts val="0"/>
              </a:spcAft>
              <a:buClr>
                <a:schemeClr val="lt1"/>
              </a:buClr>
              <a:buSzPts val="3200"/>
              <a:buFont typeface="Arial"/>
              <a:buNone/>
              <a:defRPr sz="4400" b="1" i="0" u="none" strike="noStrike" cap="none">
                <a:solidFill>
                  <a:schemeClr val="lt1"/>
                </a:solidFill>
                <a:latin typeface="Arial"/>
                <a:ea typeface="Arial"/>
                <a:cs typeface="Arial"/>
                <a:sym typeface="Arial"/>
              </a:defRPr>
            </a:lvl1pPr>
            <a:lvl2pPr marL="914400" marR="0" lvl="1" indent="-406400" algn="l">
              <a:lnSpc>
                <a:spcPct val="100000"/>
              </a:lnSpc>
              <a:spcBef>
                <a:spcPts val="560"/>
              </a:spcBef>
              <a:spcAft>
                <a:spcPts val="0"/>
              </a:spcAft>
              <a:buClr>
                <a:srgbClr val="252C31"/>
              </a:buClr>
              <a:buSzPts val="2800"/>
              <a:buFont typeface="Arial"/>
              <a:buChar char="•"/>
              <a:defRPr sz="2800" b="0" i="0" u="none" strike="noStrike" cap="none">
                <a:solidFill>
                  <a:srgbClr val="252C31"/>
                </a:solidFill>
                <a:latin typeface="Arial"/>
                <a:ea typeface="Arial"/>
                <a:cs typeface="Arial"/>
                <a:sym typeface="Arial"/>
              </a:defRPr>
            </a:lvl2pPr>
            <a:lvl3pPr marL="1371600" marR="0" lvl="2" indent="-381000" algn="l">
              <a:lnSpc>
                <a:spcPct val="100000"/>
              </a:lnSpc>
              <a:spcBef>
                <a:spcPts val="480"/>
              </a:spcBef>
              <a:spcAft>
                <a:spcPts val="0"/>
              </a:spcAft>
              <a:buClr>
                <a:srgbClr val="252C31"/>
              </a:buClr>
              <a:buSzPts val="2400"/>
              <a:buFont typeface="Arial"/>
              <a:buChar char="•"/>
              <a:defRPr sz="2400" b="0" i="0" u="none" strike="noStrike" cap="none">
                <a:solidFill>
                  <a:srgbClr val="252C31"/>
                </a:solidFill>
                <a:latin typeface="Arial"/>
                <a:ea typeface="Arial"/>
                <a:cs typeface="Arial"/>
                <a:sym typeface="Arial"/>
              </a:defRPr>
            </a:lvl3pPr>
            <a:lvl4pPr marL="1828800" marR="0" lvl="3" indent="-355600" algn="l">
              <a:lnSpc>
                <a:spcPct val="100000"/>
              </a:lnSpc>
              <a:spcBef>
                <a:spcPts val="400"/>
              </a:spcBef>
              <a:spcAft>
                <a:spcPts val="0"/>
              </a:spcAft>
              <a:buClr>
                <a:srgbClr val="252C31"/>
              </a:buClr>
              <a:buSzPts val="2000"/>
              <a:buFont typeface="Arial"/>
              <a:buChar char="•"/>
              <a:defRPr sz="2000" b="0" i="0" u="none" strike="noStrike" cap="none">
                <a:solidFill>
                  <a:srgbClr val="252C31"/>
                </a:solidFill>
                <a:latin typeface="Arial"/>
                <a:ea typeface="Arial"/>
                <a:cs typeface="Arial"/>
                <a:sym typeface="Arial"/>
              </a:defRPr>
            </a:lvl4pPr>
            <a:lvl5pPr marL="2286000" marR="0" lvl="4" indent="-342900" algn="l">
              <a:lnSpc>
                <a:spcPct val="100000"/>
              </a:lnSpc>
              <a:spcBef>
                <a:spcPts val="360"/>
              </a:spcBef>
              <a:spcAft>
                <a:spcPts val="0"/>
              </a:spcAft>
              <a:buClr>
                <a:srgbClr val="252C31"/>
              </a:buClr>
              <a:buSzPts val="1800"/>
              <a:buFont typeface="Arial"/>
              <a:buChar char="•"/>
              <a:defRPr sz="1800" b="0" i="0" u="none" strike="noStrike" cap="none">
                <a:solidFill>
                  <a:srgbClr val="252C31"/>
                </a:solidFill>
                <a:latin typeface="Arial"/>
                <a:ea typeface="Arial"/>
                <a:cs typeface="Arial"/>
                <a:sym typeface="Arial"/>
              </a:defRPr>
            </a:lvl5pPr>
            <a:lvl6pPr marL="2743200" marR="0" lvl="5" indent="-330200" algn="l">
              <a:lnSpc>
                <a:spcPct val="100000"/>
              </a:lnSpc>
              <a:spcBef>
                <a:spcPts val="320"/>
              </a:spcBef>
              <a:spcAft>
                <a:spcPts val="0"/>
              </a:spcAft>
              <a:buClr>
                <a:srgbClr val="252C31"/>
              </a:buClr>
              <a:buSzPts val="1600"/>
              <a:buFont typeface="Arial"/>
              <a:buChar char="•"/>
              <a:defRPr sz="1600" b="0" i="0" u="none" strike="noStrike" cap="none">
                <a:solidFill>
                  <a:srgbClr val="252C31"/>
                </a:solidFill>
                <a:latin typeface="Calibri"/>
                <a:ea typeface="Calibri"/>
                <a:cs typeface="Calibri"/>
                <a:sym typeface="Calibri"/>
              </a:defRPr>
            </a:lvl6pPr>
            <a:lvl7pPr marL="3200400" marR="0" lvl="6" indent="-355600" algn="l">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24" name="Google Shape;24;p9"/>
          <p:cNvSpPr txBox="1">
            <a:spLocks noGrp="1"/>
          </p:cNvSpPr>
          <p:nvPr>
            <p:ph type="body" idx="4"/>
          </p:nvPr>
        </p:nvSpPr>
        <p:spPr>
          <a:xfrm>
            <a:off x="2515037" y="2262187"/>
            <a:ext cx="6092400" cy="938100"/>
          </a:xfrm>
          <a:prstGeom prst="rect">
            <a:avLst/>
          </a:prstGeom>
          <a:noFill/>
          <a:ln>
            <a:noFill/>
          </a:ln>
        </p:spPr>
        <p:txBody>
          <a:bodyPr spcFirstLastPara="1" wrap="square" lIns="91425" tIns="91425" rIns="91425" bIns="91425" anchor="t" anchorCtr="0">
            <a:noAutofit/>
          </a:bodyPr>
          <a:lstStyle>
            <a:lvl1pPr marL="457200" marR="0" lvl="0" indent="-228600" algn="l">
              <a:lnSpc>
                <a:spcPct val="100000"/>
              </a:lnSpc>
              <a:spcBef>
                <a:spcPts val="560"/>
              </a:spcBef>
              <a:spcAft>
                <a:spcPts val="0"/>
              </a:spcAft>
              <a:buClr>
                <a:srgbClr val="C4EDFF"/>
              </a:buClr>
              <a:buSzPts val="3200"/>
              <a:buNone/>
              <a:defRPr sz="2800" i="0" u="none" strike="noStrike" cap="none">
                <a:solidFill>
                  <a:srgbClr val="C4EDFF"/>
                </a:solidFill>
              </a:defRPr>
            </a:lvl1pPr>
            <a:lvl2pPr marL="914400" marR="0" lvl="1" indent="-406400" algn="l">
              <a:lnSpc>
                <a:spcPct val="100000"/>
              </a:lnSpc>
              <a:spcBef>
                <a:spcPts val="560"/>
              </a:spcBef>
              <a:spcAft>
                <a:spcPts val="0"/>
              </a:spcAft>
              <a:buClr>
                <a:srgbClr val="252C31"/>
              </a:buClr>
              <a:buSzPts val="2800"/>
              <a:buChar char="•"/>
              <a:defRPr sz="2800" i="0" u="none" strike="noStrike" cap="none">
                <a:solidFill>
                  <a:srgbClr val="252C31"/>
                </a:solidFill>
              </a:defRPr>
            </a:lvl2pPr>
            <a:lvl3pPr marL="1371600" marR="0" lvl="2" indent="-381000" algn="l">
              <a:lnSpc>
                <a:spcPct val="100000"/>
              </a:lnSpc>
              <a:spcBef>
                <a:spcPts val="480"/>
              </a:spcBef>
              <a:spcAft>
                <a:spcPts val="0"/>
              </a:spcAft>
              <a:buClr>
                <a:srgbClr val="252C31"/>
              </a:buClr>
              <a:buSzPts val="2400"/>
              <a:buChar char="•"/>
              <a:defRPr sz="2400" i="0" u="none" strike="noStrike" cap="none">
                <a:solidFill>
                  <a:srgbClr val="252C31"/>
                </a:solidFill>
              </a:defRPr>
            </a:lvl3pPr>
            <a:lvl4pPr marL="1828800" marR="0" lvl="3" indent="-355600" algn="l">
              <a:lnSpc>
                <a:spcPct val="100000"/>
              </a:lnSpc>
              <a:spcBef>
                <a:spcPts val="400"/>
              </a:spcBef>
              <a:spcAft>
                <a:spcPts val="0"/>
              </a:spcAft>
              <a:buClr>
                <a:srgbClr val="252C31"/>
              </a:buClr>
              <a:buSzPts val="2000"/>
              <a:buChar char="•"/>
              <a:defRPr sz="2000" i="0" u="none" strike="noStrike" cap="none">
                <a:solidFill>
                  <a:srgbClr val="252C31"/>
                </a:solidFill>
              </a:defRPr>
            </a:lvl4pPr>
            <a:lvl5pPr marL="2286000" marR="0" lvl="4" indent="-342900" algn="l">
              <a:lnSpc>
                <a:spcPct val="100000"/>
              </a:lnSpc>
              <a:spcBef>
                <a:spcPts val="360"/>
              </a:spcBef>
              <a:spcAft>
                <a:spcPts val="0"/>
              </a:spcAft>
              <a:buClr>
                <a:srgbClr val="252C31"/>
              </a:buClr>
              <a:buSzPts val="1800"/>
              <a:buChar char="•"/>
              <a:defRPr sz="1800" i="0" u="none" strike="noStrike" cap="none">
                <a:solidFill>
                  <a:srgbClr val="252C31"/>
                </a:solidFill>
              </a:defRPr>
            </a:lvl5pPr>
            <a:lvl6pPr marL="2743200" marR="0" lvl="5" indent="-330200" algn="l">
              <a:lnSpc>
                <a:spcPct val="100000"/>
              </a:lnSpc>
              <a:spcBef>
                <a:spcPts val="320"/>
              </a:spcBef>
              <a:spcAft>
                <a:spcPts val="0"/>
              </a:spcAft>
              <a:buClr>
                <a:srgbClr val="252C31"/>
              </a:buClr>
              <a:buSzPts val="1600"/>
              <a:buChar char="•"/>
              <a:defRPr sz="1600" i="0" u="none" strike="noStrike" cap="none">
                <a:solidFill>
                  <a:srgbClr val="252C31"/>
                </a:solidFill>
              </a:defRPr>
            </a:lvl6pPr>
            <a:lvl7pPr marL="3200400" marR="0" lvl="6" indent="-355600" algn="l">
              <a:lnSpc>
                <a:spcPct val="100000"/>
              </a:lnSpc>
              <a:spcBef>
                <a:spcPts val="400"/>
              </a:spcBef>
              <a:spcAft>
                <a:spcPts val="0"/>
              </a:spcAft>
              <a:buClr>
                <a:schemeClr val="dk1"/>
              </a:buClr>
              <a:buSzPts val="2000"/>
              <a:buChar char="•"/>
              <a:defRPr sz="2000" i="0" u="none" strike="noStrike" cap="none">
                <a:solidFill>
                  <a:schemeClr val="dk1"/>
                </a:solidFill>
              </a:defRPr>
            </a:lvl7pPr>
            <a:lvl8pPr marL="3657600" marR="0" lvl="7" indent="-355600" algn="l">
              <a:lnSpc>
                <a:spcPct val="100000"/>
              </a:lnSpc>
              <a:spcBef>
                <a:spcPts val="400"/>
              </a:spcBef>
              <a:spcAft>
                <a:spcPts val="0"/>
              </a:spcAft>
              <a:buClr>
                <a:schemeClr val="dk1"/>
              </a:buClr>
              <a:buSzPts val="2000"/>
              <a:buChar char="•"/>
              <a:defRPr sz="2000" i="0" u="none" strike="noStrike" cap="none">
                <a:solidFill>
                  <a:schemeClr val="dk1"/>
                </a:solidFill>
              </a:defRPr>
            </a:lvl8pPr>
            <a:lvl9pPr marL="4114800" marR="0" lvl="8" indent="-355600" algn="l">
              <a:lnSpc>
                <a:spcPct val="100000"/>
              </a:lnSpc>
              <a:spcBef>
                <a:spcPts val="400"/>
              </a:spcBef>
              <a:spcAft>
                <a:spcPts val="0"/>
              </a:spcAft>
              <a:buClr>
                <a:schemeClr val="dk1"/>
              </a:buClr>
              <a:buSzPts val="2000"/>
              <a:buChar char="•"/>
              <a:defRPr sz="2000" i="0" u="none" strike="noStrike" cap="none">
                <a:solidFill>
                  <a:schemeClr val="dk1"/>
                </a:solidFill>
              </a:defRPr>
            </a:lvl9pPr>
          </a:lstStyle>
          <a:p>
            <a:endParaRPr/>
          </a:p>
        </p:txBody>
      </p:sp>
      <p:sp>
        <p:nvSpPr>
          <p:cNvPr id="25" name="Google Shape;25;p9"/>
          <p:cNvSpPr txBox="1">
            <a:spLocks noGrp="1"/>
          </p:cNvSpPr>
          <p:nvPr>
            <p:ph type="body" idx="5"/>
          </p:nvPr>
        </p:nvSpPr>
        <p:spPr>
          <a:xfrm>
            <a:off x="2514600" y="3311237"/>
            <a:ext cx="6096000" cy="692700"/>
          </a:xfrm>
          <a:prstGeom prst="rect">
            <a:avLst/>
          </a:prstGeom>
          <a:noFill/>
          <a:ln>
            <a:noFill/>
          </a:ln>
        </p:spPr>
        <p:txBody>
          <a:bodyPr spcFirstLastPara="1" wrap="square" lIns="91425" tIns="91425" rIns="91425" bIns="91425" anchor="t" anchorCtr="0">
            <a:noAutofit/>
          </a:bodyPr>
          <a:lstStyle>
            <a:lvl1pPr marL="457200" marR="0" lvl="0" indent="-228600" algn="l">
              <a:lnSpc>
                <a:spcPct val="100000"/>
              </a:lnSpc>
              <a:spcBef>
                <a:spcPts val="360"/>
              </a:spcBef>
              <a:spcAft>
                <a:spcPts val="0"/>
              </a:spcAft>
              <a:buClr>
                <a:srgbClr val="C4EDFF"/>
              </a:buClr>
              <a:buSzPts val="3200"/>
              <a:buNone/>
              <a:defRPr sz="1800" i="0" u="none" strike="noStrike" cap="none">
                <a:solidFill>
                  <a:srgbClr val="C4EDFF"/>
                </a:solidFill>
              </a:defRPr>
            </a:lvl1pPr>
            <a:lvl2pPr marL="914400" marR="0" lvl="1" indent="-406400" algn="l">
              <a:lnSpc>
                <a:spcPct val="100000"/>
              </a:lnSpc>
              <a:spcBef>
                <a:spcPts val="560"/>
              </a:spcBef>
              <a:spcAft>
                <a:spcPts val="0"/>
              </a:spcAft>
              <a:buClr>
                <a:srgbClr val="252C31"/>
              </a:buClr>
              <a:buSzPts val="2800"/>
              <a:buChar char="•"/>
              <a:defRPr sz="2800" i="0" u="none" strike="noStrike" cap="none">
                <a:solidFill>
                  <a:srgbClr val="252C31"/>
                </a:solidFill>
              </a:defRPr>
            </a:lvl2pPr>
            <a:lvl3pPr marL="1371600" marR="0" lvl="2" indent="-381000" algn="l">
              <a:lnSpc>
                <a:spcPct val="100000"/>
              </a:lnSpc>
              <a:spcBef>
                <a:spcPts val="480"/>
              </a:spcBef>
              <a:spcAft>
                <a:spcPts val="0"/>
              </a:spcAft>
              <a:buClr>
                <a:srgbClr val="252C31"/>
              </a:buClr>
              <a:buSzPts val="2400"/>
              <a:buChar char="•"/>
              <a:defRPr sz="2400" i="0" u="none" strike="noStrike" cap="none">
                <a:solidFill>
                  <a:srgbClr val="252C31"/>
                </a:solidFill>
              </a:defRPr>
            </a:lvl3pPr>
            <a:lvl4pPr marL="1828800" marR="0" lvl="3" indent="-355600" algn="l">
              <a:lnSpc>
                <a:spcPct val="100000"/>
              </a:lnSpc>
              <a:spcBef>
                <a:spcPts val="400"/>
              </a:spcBef>
              <a:spcAft>
                <a:spcPts val="0"/>
              </a:spcAft>
              <a:buClr>
                <a:srgbClr val="252C31"/>
              </a:buClr>
              <a:buSzPts val="2000"/>
              <a:buChar char="•"/>
              <a:defRPr sz="2000" i="0" u="none" strike="noStrike" cap="none">
                <a:solidFill>
                  <a:srgbClr val="252C31"/>
                </a:solidFill>
              </a:defRPr>
            </a:lvl4pPr>
            <a:lvl5pPr marL="2286000" marR="0" lvl="4" indent="-342900" algn="l">
              <a:lnSpc>
                <a:spcPct val="100000"/>
              </a:lnSpc>
              <a:spcBef>
                <a:spcPts val="360"/>
              </a:spcBef>
              <a:spcAft>
                <a:spcPts val="0"/>
              </a:spcAft>
              <a:buClr>
                <a:srgbClr val="252C31"/>
              </a:buClr>
              <a:buSzPts val="1800"/>
              <a:buChar char="•"/>
              <a:defRPr sz="1800" i="0" u="none" strike="noStrike" cap="none">
                <a:solidFill>
                  <a:srgbClr val="252C31"/>
                </a:solidFill>
              </a:defRPr>
            </a:lvl5pPr>
            <a:lvl6pPr marL="2743200" marR="0" lvl="5" indent="-330200" algn="l">
              <a:lnSpc>
                <a:spcPct val="100000"/>
              </a:lnSpc>
              <a:spcBef>
                <a:spcPts val="320"/>
              </a:spcBef>
              <a:spcAft>
                <a:spcPts val="0"/>
              </a:spcAft>
              <a:buClr>
                <a:srgbClr val="252C31"/>
              </a:buClr>
              <a:buSzPts val="1600"/>
              <a:buChar char="•"/>
              <a:defRPr sz="1600" i="0" u="none" strike="noStrike" cap="none">
                <a:solidFill>
                  <a:srgbClr val="252C31"/>
                </a:solidFill>
              </a:defRPr>
            </a:lvl6pPr>
            <a:lvl7pPr marL="3200400" marR="0" lvl="6" indent="-355600" algn="l">
              <a:lnSpc>
                <a:spcPct val="100000"/>
              </a:lnSpc>
              <a:spcBef>
                <a:spcPts val="400"/>
              </a:spcBef>
              <a:spcAft>
                <a:spcPts val="0"/>
              </a:spcAft>
              <a:buClr>
                <a:schemeClr val="dk1"/>
              </a:buClr>
              <a:buSzPts val="2000"/>
              <a:buChar char="•"/>
              <a:defRPr sz="2000" i="0" u="none" strike="noStrike" cap="none">
                <a:solidFill>
                  <a:schemeClr val="dk1"/>
                </a:solidFill>
              </a:defRPr>
            </a:lvl7pPr>
            <a:lvl8pPr marL="3657600" marR="0" lvl="7" indent="-355600" algn="l">
              <a:lnSpc>
                <a:spcPct val="100000"/>
              </a:lnSpc>
              <a:spcBef>
                <a:spcPts val="400"/>
              </a:spcBef>
              <a:spcAft>
                <a:spcPts val="0"/>
              </a:spcAft>
              <a:buClr>
                <a:schemeClr val="dk1"/>
              </a:buClr>
              <a:buSzPts val="2000"/>
              <a:buChar char="•"/>
              <a:defRPr sz="2000" i="0" u="none" strike="noStrike" cap="none">
                <a:solidFill>
                  <a:schemeClr val="dk1"/>
                </a:solidFill>
              </a:defRPr>
            </a:lvl8pPr>
            <a:lvl9pPr marL="4114800" marR="0" lvl="8" indent="-355600" algn="l">
              <a:lnSpc>
                <a:spcPct val="100000"/>
              </a:lnSpc>
              <a:spcBef>
                <a:spcPts val="400"/>
              </a:spcBef>
              <a:spcAft>
                <a:spcPts val="0"/>
              </a:spcAft>
              <a:buClr>
                <a:schemeClr val="dk1"/>
              </a:buClr>
              <a:buSzPts val="2000"/>
              <a:buChar char="•"/>
              <a:defRPr sz="2000" i="0" u="none" strike="noStrike" cap="none">
                <a:solidFill>
                  <a:schemeClr val="dk1"/>
                </a:solidFill>
              </a:defRPr>
            </a:lvl9pPr>
          </a:lstStyle>
          <a:p>
            <a:endParaRPr/>
          </a:p>
        </p:txBody>
      </p:sp>
      <p:cxnSp>
        <p:nvCxnSpPr>
          <p:cNvPr id="26" name="Google Shape;26;p9"/>
          <p:cNvCxnSpPr/>
          <p:nvPr/>
        </p:nvCxnSpPr>
        <p:spPr>
          <a:xfrm>
            <a:off x="2285999" y="609600"/>
            <a:ext cx="0" cy="3473400"/>
          </a:xfrm>
          <a:prstGeom prst="straightConnector1">
            <a:avLst/>
          </a:prstGeom>
          <a:noFill/>
          <a:ln w="12700" cap="flat" cmpd="sng">
            <a:solidFill>
              <a:srgbClr val="3FAFFF"/>
            </a:solidFill>
            <a:prstDash val="solid"/>
            <a:round/>
            <a:headEnd type="none" w="sm" len="sm"/>
            <a:tailEnd type="none" w="sm" len="sm"/>
          </a:ln>
        </p:spPr>
      </p:cxnSp>
      <p:pic>
        <p:nvPicPr>
          <p:cNvPr id="27" name="Google Shape;27;p9">
            <a:hlinkClick r:id="rId2"/>
          </p:cNvPr>
          <p:cNvPicPr preferRelativeResize="0"/>
          <p:nvPr/>
        </p:nvPicPr>
        <p:blipFill rotWithShape="1">
          <a:blip r:embed="rId3">
            <a:alphaModFix/>
          </a:blip>
          <a:srcRect l="1978" t="-4078" r="-1976" b="29376"/>
          <a:stretch/>
        </p:blipFill>
        <p:spPr>
          <a:xfrm>
            <a:off x="533400" y="533400"/>
            <a:ext cx="1762200" cy="1593900"/>
          </a:xfrm>
          <a:prstGeom prst="rect">
            <a:avLst/>
          </a:prstGeom>
          <a:noFill/>
          <a:ln>
            <a:noFill/>
          </a:ln>
        </p:spPr>
      </p:pic>
      <p:sp>
        <p:nvSpPr>
          <p:cNvPr id="28" name="Google Shape;28;p9"/>
          <p:cNvSpPr txBox="1">
            <a:spLocks noGrp="1"/>
          </p:cNvSpPr>
          <p:nvPr>
            <p:ph type="sldNum" idx="12"/>
          </p:nvPr>
        </p:nvSpPr>
        <p:spPr>
          <a:xfrm>
            <a:off x="8556784" y="6333134"/>
            <a:ext cx="548700" cy="525000"/>
          </a:xfrm>
          <a:prstGeom prst="rect">
            <a:avLst/>
          </a:prstGeom>
          <a:noFill/>
          <a:ln>
            <a:noFill/>
          </a:ln>
        </p:spPr>
        <p:txBody>
          <a:bodyPr spcFirstLastPara="1" wrap="square" lIns="91425" tIns="91425" rIns="91425" bIns="91425" anchor="t"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rgbClr val="D6F5FF"/>
                </a:solidFill>
                <a:latin typeface="Proxima Nova"/>
                <a:ea typeface="Proxima Nova"/>
                <a:cs typeface="Proxima Nova"/>
                <a:sym typeface="Proxima Nova"/>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rgbClr val="D6F5FF"/>
                </a:solidFill>
                <a:latin typeface="Proxima Nova"/>
                <a:ea typeface="Proxima Nova"/>
                <a:cs typeface="Proxima Nova"/>
                <a:sym typeface="Proxima Nova"/>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rgbClr val="D6F5FF"/>
                </a:solidFill>
                <a:latin typeface="Proxima Nova"/>
                <a:ea typeface="Proxima Nova"/>
                <a:cs typeface="Proxima Nova"/>
                <a:sym typeface="Proxima Nova"/>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rgbClr val="D6F5FF"/>
                </a:solidFill>
                <a:latin typeface="Proxima Nova"/>
                <a:ea typeface="Proxima Nova"/>
                <a:cs typeface="Proxima Nova"/>
                <a:sym typeface="Proxima Nova"/>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rgbClr val="D6F5FF"/>
                </a:solidFill>
                <a:latin typeface="Proxima Nova"/>
                <a:ea typeface="Proxima Nova"/>
                <a:cs typeface="Proxima Nova"/>
                <a:sym typeface="Proxima Nova"/>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rgbClr val="D6F5FF"/>
                </a:solidFill>
                <a:latin typeface="Proxima Nova"/>
                <a:ea typeface="Proxima Nova"/>
                <a:cs typeface="Proxima Nova"/>
                <a:sym typeface="Proxima Nova"/>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rgbClr val="D6F5FF"/>
                </a:solidFill>
                <a:latin typeface="Proxima Nova"/>
                <a:ea typeface="Proxima Nova"/>
                <a:cs typeface="Proxima Nova"/>
                <a:sym typeface="Proxima Nova"/>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rgbClr val="D6F5FF"/>
                </a:solidFill>
                <a:latin typeface="Proxima Nova"/>
                <a:ea typeface="Proxima Nova"/>
                <a:cs typeface="Proxima Nova"/>
                <a:sym typeface="Proxima Nova"/>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rgbClr val="D6F5FF"/>
                </a:solidFill>
                <a:latin typeface="Proxima Nova"/>
                <a:ea typeface="Proxima Nova"/>
                <a:cs typeface="Proxima Nova"/>
                <a:sym typeface="Proxima Nova"/>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3 Column">
  <p:cSld name="3 Column">
    <p:spTree>
      <p:nvGrpSpPr>
        <p:cNvPr id="1" name="Shape 71"/>
        <p:cNvGrpSpPr/>
        <p:nvPr/>
      </p:nvGrpSpPr>
      <p:grpSpPr>
        <a:xfrm>
          <a:off x="0" y="0"/>
          <a:ext cx="0" cy="0"/>
          <a:chOff x="0" y="0"/>
          <a:chExt cx="0" cy="0"/>
        </a:xfrm>
      </p:grpSpPr>
      <p:sp>
        <p:nvSpPr>
          <p:cNvPr id="72" name="Google Shape;72;p18"/>
          <p:cNvSpPr txBox="1">
            <a:spLocks noGrp="1"/>
          </p:cNvSpPr>
          <p:nvPr>
            <p:ph type="title"/>
          </p:nvPr>
        </p:nvSpPr>
        <p:spPr>
          <a:xfrm>
            <a:off x="752888" y="274638"/>
            <a:ext cx="7933800" cy="792300"/>
          </a:xfrm>
          <a:prstGeom prst="rect">
            <a:avLst/>
          </a:prstGeom>
          <a:noFill/>
          <a:ln>
            <a:noFill/>
          </a:ln>
        </p:spPr>
        <p:txBody>
          <a:bodyPr spcFirstLastPara="1" wrap="square" lIns="91425" tIns="91425" rIns="91425" bIns="91425" anchor="ctr" anchorCtr="0">
            <a:noAutofit/>
          </a:bodyPr>
          <a:lstStyle>
            <a:lvl1pPr marR="0" lvl="0" algn="l">
              <a:lnSpc>
                <a:spcPct val="100000"/>
              </a:lnSpc>
              <a:spcBef>
                <a:spcPts val="0"/>
              </a:spcBef>
              <a:spcAft>
                <a:spcPts val="0"/>
              </a:spcAft>
              <a:buClr>
                <a:srgbClr val="0099D8"/>
              </a:buClr>
              <a:buSzPts val="2400"/>
              <a:buNone/>
              <a:defRPr sz="3200" i="0" u="none" strike="noStrike" cap="none">
                <a:solidFill>
                  <a:srgbClr val="0099D8"/>
                </a:solidFill>
              </a:defRPr>
            </a:lvl1pPr>
            <a:lvl2pPr lvl="1" algn="l">
              <a:lnSpc>
                <a:spcPct val="100000"/>
              </a:lnSpc>
              <a:spcBef>
                <a:spcPts val="0"/>
              </a:spcBef>
              <a:spcAft>
                <a:spcPts val="0"/>
              </a:spcAft>
              <a:buSzPts val="2400"/>
              <a:buNone/>
              <a:defRPr sz="1800"/>
            </a:lvl2pPr>
            <a:lvl3pPr lvl="2" algn="l">
              <a:lnSpc>
                <a:spcPct val="100000"/>
              </a:lnSpc>
              <a:spcBef>
                <a:spcPts val="0"/>
              </a:spcBef>
              <a:spcAft>
                <a:spcPts val="0"/>
              </a:spcAft>
              <a:buSzPts val="2400"/>
              <a:buNone/>
              <a:defRPr sz="1800"/>
            </a:lvl3pPr>
            <a:lvl4pPr lvl="3" algn="l">
              <a:lnSpc>
                <a:spcPct val="100000"/>
              </a:lnSpc>
              <a:spcBef>
                <a:spcPts val="0"/>
              </a:spcBef>
              <a:spcAft>
                <a:spcPts val="0"/>
              </a:spcAft>
              <a:buSzPts val="2400"/>
              <a:buNone/>
              <a:defRPr sz="1800"/>
            </a:lvl4pPr>
            <a:lvl5pPr lvl="4" algn="l">
              <a:lnSpc>
                <a:spcPct val="100000"/>
              </a:lnSpc>
              <a:spcBef>
                <a:spcPts val="0"/>
              </a:spcBef>
              <a:spcAft>
                <a:spcPts val="0"/>
              </a:spcAft>
              <a:buSzPts val="2400"/>
              <a:buNone/>
              <a:defRPr sz="1800"/>
            </a:lvl5pPr>
            <a:lvl6pPr lvl="5" algn="l">
              <a:lnSpc>
                <a:spcPct val="100000"/>
              </a:lnSpc>
              <a:spcBef>
                <a:spcPts val="0"/>
              </a:spcBef>
              <a:spcAft>
                <a:spcPts val="0"/>
              </a:spcAft>
              <a:buSzPts val="2400"/>
              <a:buNone/>
              <a:defRPr sz="1800"/>
            </a:lvl6pPr>
            <a:lvl7pPr lvl="6" algn="l">
              <a:lnSpc>
                <a:spcPct val="100000"/>
              </a:lnSpc>
              <a:spcBef>
                <a:spcPts val="0"/>
              </a:spcBef>
              <a:spcAft>
                <a:spcPts val="0"/>
              </a:spcAft>
              <a:buSzPts val="2400"/>
              <a:buNone/>
              <a:defRPr sz="1800"/>
            </a:lvl7pPr>
            <a:lvl8pPr lvl="7" algn="l">
              <a:lnSpc>
                <a:spcPct val="100000"/>
              </a:lnSpc>
              <a:spcBef>
                <a:spcPts val="0"/>
              </a:spcBef>
              <a:spcAft>
                <a:spcPts val="0"/>
              </a:spcAft>
              <a:buSzPts val="2400"/>
              <a:buNone/>
              <a:defRPr sz="1800"/>
            </a:lvl8pPr>
            <a:lvl9pPr lvl="8" algn="l">
              <a:lnSpc>
                <a:spcPct val="100000"/>
              </a:lnSpc>
              <a:spcBef>
                <a:spcPts val="0"/>
              </a:spcBef>
              <a:spcAft>
                <a:spcPts val="0"/>
              </a:spcAft>
              <a:buSzPts val="2400"/>
              <a:buNone/>
              <a:defRPr sz="1800"/>
            </a:lvl9pPr>
          </a:lstStyle>
          <a:p>
            <a:endParaRPr/>
          </a:p>
        </p:txBody>
      </p:sp>
      <p:sp>
        <p:nvSpPr>
          <p:cNvPr id="73" name="Google Shape;73;p18"/>
          <p:cNvSpPr txBox="1">
            <a:spLocks noGrp="1"/>
          </p:cNvSpPr>
          <p:nvPr>
            <p:ph type="body" idx="1"/>
          </p:nvPr>
        </p:nvSpPr>
        <p:spPr>
          <a:xfrm>
            <a:off x="752888" y="1219200"/>
            <a:ext cx="2447400" cy="4953300"/>
          </a:xfrm>
          <a:prstGeom prst="rect">
            <a:avLst/>
          </a:prstGeom>
          <a:noFill/>
          <a:ln>
            <a:noFill/>
          </a:ln>
        </p:spPr>
        <p:txBody>
          <a:bodyPr spcFirstLastPara="1" wrap="square" lIns="91425" tIns="91425" rIns="91425" bIns="91425" anchor="t" anchorCtr="0">
            <a:noAutofit/>
          </a:bodyPr>
          <a:lstStyle>
            <a:lvl1pPr marL="457200" marR="0" lvl="0" indent="-406400" algn="l">
              <a:lnSpc>
                <a:spcPct val="100000"/>
              </a:lnSpc>
              <a:spcBef>
                <a:spcPts val="560"/>
              </a:spcBef>
              <a:spcAft>
                <a:spcPts val="0"/>
              </a:spcAft>
              <a:buClr>
                <a:srgbClr val="07336F"/>
              </a:buClr>
              <a:buSzPts val="2800"/>
              <a:buChar char="•"/>
              <a:defRPr sz="2800" i="0" u="none" strike="noStrike" cap="none">
                <a:solidFill>
                  <a:srgbClr val="07336F"/>
                </a:solidFill>
              </a:defRPr>
            </a:lvl1pPr>
            <a:lvl2pPr marL="914400" marR="0" lvl="1" indent="-381000" algn="l">
              <a:lnSpc>
                <a:spcPct val="100000"/>
              </a:lnSpc>
              <a:spcBef>
                <a:spcPts val="480"/>
              </a:spcBef>
              <a:spcAft>
                <a:spcPts val="0"/>
              </a:spcAft>
              <a:buClr>
                <a:srgbClr val="07336F"/>
              </a:buClr>
              <a:buSzPts val="2400"/>
              <a:buChar char="•"/>
              <a:defRPr sz="2400" i="0" u="none" strike="noStrike" cap="none">
                <a:solidFill>
                  <a:srgbClr val="07336F"/>
                </a:solidFill>
              </a:defRPr>
            </a:lvl2pPr>
            <a:lvl3pPr marL="1371600" marR="0" lvl="2" indent="-355600" algn="l">
              <a:lnSpc>
                <a:spcPct val="100000"/>
              </a:lnSpc>
              <a:spcBef>
                <a:spcPts val="400"/>
              </a:spcBef>
              <a:spcAft>
                <a:spcPts val="0"/>
              </a:spcAft>
              <a:buClr>
                <a:srgbClr val="07336F"/>
              </a:buClr>
              <a:buSzPts val="2000"/>
              <a:buChar char="•"/>
              <a:defRPr sz="2000" i="0" u="none" strike="noStrike" cap="none">
                <a:solidFill>
                  <a:srgbClr val="07336F"/>
                </a:solidFill>
              </a:defRPr>
            </a:lvl3pPr>
            <a:lvl4pPr marL="1828800" marR="0" lvl="3" indent="-342900" algn="l">
              <a:lnSpc>
                <a:spcPct val="100000"/>
              </a:lnSpc>
              <a:spcBef>
                <a:spcPts val="360"/>
              </a:spcBef>
              <a:spcAft>
                <a:spcPts val="0"/>
              </a:spcAft>
              <a:buClr>
                <a:srgbClr val="07336F"/>
              </a:buClr>
              <a:buSzPts val="1800"/>
              <a:buChar char="•"/>
              <a:defRPr sz="1800" i="0" u="none" strike="noStrike" cap="none">
                <a:solidFill>
                  <a:srgbClr val="07336F"/>
                </a:solidFill>
              </a:defRPr>
            </a:lvl4pPr>
            <a:lvl5pPr marL="2286000" marR="0" lvl="4" indent="-330200" algn="l">
              <a:lnSpc>
                <a:spcPct val="100000"/>
              </a:lnSpc>
              <a:spcBef>
                <a:spcPts val="320"/>
              </a:spcBef>
              <a:spcAft>
                <a:spcPts val="0"/>
              </a:spcAft>
              <a:buClr>
                <a:srgbClr val="07336F"/>
              </a:buClr>
              <a:buSzPts val="1600"/>
              <a:buChar char="•"/>
              <a:defRPr sz="1600" i="0" u="none" strike="noStrike" cap="none">
                <a:solidFill>
                  <a:srgbClr val="07336F"/>
                </a:solidFill>
              </a:defRPr>
            </a:lvl5pPr>
            <a:lvl6pPr marL="2743200" marR="0" lvl="5" indent="-330200" algn="l">
              <a:lnSpc>
                <a:spcPct val="100000"/>
              </a:lnSpc>
              <a:spcBef>
                <a:spcPts val="320"/>
              </a:spcBef>
              <a:spcAft>
                <a:spcPts val="0"/>
              </a:spcAft>
              <a:buClr>
                <a:srgbClr val="07336F"/>
              </a:buClr>
              <a:buSzPts val="1600"/>
              <a:buChar char="•"/>
              <a:defRPr sz="1600" i="0" u="none" strike="noStrike" cap="none">
                <a:solidFill>
                  <a:srgbClr val="07336F"/>
                </a:solidFill>
              </a:defRPr>
            </a:lvl6pPr>
            <a:lvl7pPr marL="3200400" marR="0" lvl="6" indent="-355600" algn="l">
              <a:lnSpc>
                <a:spcPct val="100000"/>
              </a:lnSpc>
              <a:spcBef>
                <a:spcPts val="400"/>
              </a:spcBef>
              <a:spcAft>
                <a:spcPts val="0"/>
              </a:spcAft>
              <a:buClr>
                <a:schemeClr val="dk1"/>
              </a:buClr>
              <a:buSzPts val="2000"/>
              <a:buChar char="•"/>
              <a:defRPr sz="2000" i="0" u="none" strike="noStrike" cap="none">
                <a:solidFill>
                  <a:schemeClr val="dk1"/>
                </a:solidFill>
              </a:defRPr>
            </a:lvl7pPr>
            <a:lvl8pPr marL="3657600" marR="0" lvl="7" indent="-355600" algn="l">
              <a:lnSpc>
                <a:spcPct val="100000"/>
              </a:lnSpc>
              <a:spcBef>
                <a:spcPts val="400"/>
              </a:spcBef>
              <a:spcAft>
                <a:spcPts val="0"/>
              </a:spcAft>
              <a:buClr>
                <a:schemeClr val="dk1"/>
              </a:buClr>
              <a:buSzPts val="2000"/>
              <a:buChar char="•"/>
              <a:defRPr sz="2000" i="0" u="none" strike="noStrike" cap="none">
                <a:solidFill>
                  <a:schemeClr val="dk1"/>
                </a:solidFill>
              </a:defRPr>
            </a:lvl8pPr>
            <a:lvl9pPr marL="4114800" marR="0" lvl="8" indent="-355600" algn="l">
              <a:lnSpc>
                <a:spcPct val="100000"/>
              </a:lnSpc>
              <a:spcBef>
                <a:spcPts val="400"/>
              </a:spcBef>
              <a:spcAft>
                <a:spcPts val="0"/>
              </a:spcAft>
              <a:buClr>
                <a:schemeClr val="dk1"/>
              </a:buClr>
              <a:buSzPts val="2000"/>
              <a:buChar char="•"/>
              <a:defRPr sz="2000" i="0" u="none" strike="noStrike" cap="none">
                <a:solidFill>
                  <a:schemeClr val="dk1"/>
                </a:solidFill>
              </a:defRPr>
            </a:lvl9pPr>
          </a:lstStyle>
          <a:p>
            <a:endParaRPr/>
          </a:p>
        </p:txBody>
      </p:sp>
      <p:sp>
        <p:nvSpPr>
          <p:cNvPr id="74" name="Google Shape;74;p18"/>
          <p:cNvSpPr txBox="1">
            <a:spLocks noGrp="1"/>
          </p:cNvSpPr>
          <p:nvPr>
            <p:ph type="body" idx="2"/>
          </p:nvPr>
        </p:nvSpPr>
        <p:spPr>
          <a:xfrm>
            <a:off x="6248400" y="1219200"/>
            <a:ext cx="2447400" cy="4953300"/>
          </a:xfrm>
          <a:prstGeom prst="rect">
            <a:avLst/>
          </a:prstGeom>
          <a:noFill/>
          <a:ln>
            <a:noFill/>
          </a:ln>
        </p:spPr>
        <p:txBody>
          <a:bodyPr spcFirstLastPara="1" wrap="square" lIns="91425" tIns="91425" rIns="91425" bIns="91425" anchor="t" anchorCtr="0">
            <a:noAutofit/>
          </a:bodyPr>
          <a:lstStyle>
            <a:lvl1pPr marL="457200" marR="0" lvl="0" indent="-406400" algn="l">
              <a:lnSpc>
                <a:spcPct val="100000"/>
              </a:lnSpc>
              <a:spcBef>
                <a:spcPts val="560"/>
              </a:spcBef>
              <a:spcAft>
                <a:spcPts val="0"/>
              </a:spcAft>
              <a:buClr>
                <a:srgbClr val="07336F"/>
              </a:buClr>
              <a:buSzPts val="2800"/>
              <a:buChar char="•"/>
              <a:defRPr sz="2800" i="0" u="none" strike="noStrike" cap="none">
                <a:solidFill>
                  <a:srgbClr val="07336F"/>
                </a:solidFill>
              </a:defRPr>
            </a:lvl1pPr>
            <a:lvl2pPr marL="914400" marR="0" lvl="1" indent="-381000" algn="l">
              <a:lnSpc>
                <a:spcPct val="100000"/>
              </a:lnSpc>
              <a:spcBef>
                <a:spcPts val="480"/>
              </a:spcBef>
              <a:spcAft>
                <a:spcPts val="0"/>
              </a:spcAft>
              <a:buClr>
                <a:srgbClr val="07336F"/>
              </a:buClr>
              <a:buSzPts val="2400"/>
              <a:buChar char="•"/>
              <a:defRPr sz="2400" i="0" u="none" strike="noStrike" cap="none">
                <a:solidFill>
                  <a:srgbClr val="07336F"/>
                </a:solidFill>
              </a:defRPr>
            </a:lvl2pPr>
            <a:lvl3pPr marL="1371600" marR="0" lvl="2" indent="-355600" algn="l">
              <a:lnSpc>
                <a:spcPct val="100000"/>
              </a:lnSpc>
              <a:spcBef>
                <a:spcPts val="400"/>
              </a:spcBef>
              <a:spcAft>
                <a:spcPts val="0"/>
              </a:spcAft>
              <a:buClr>
                <a:srgbClr val="07336F"/>
              </a:buClr>
              <a:buSzPts val="2000"/>
              <a:buChar char="•"/>
              <a:defRPr sz="2000" i="0" u="none" strike="noStrike" cap="none">
                <a:solidFill>
                  <a:srgbClr val="07336F"/>
                </a:solidFill>
              </a:defRPr>
            </a:lvl3pPr>
            <a:lvl4pPr marL="1828800" marR="0" lvl="3" indent="-342900" algn="l">
              <a:lnSpc>
                <a:spcPct val="100000"/>
              </a:lnSpc>
              <a:spcBef>
                <a:spcPts val="360"/>
              </a:spcBef>
              <a:spcAft>
                <a:spcPts val="0"/>
              </a:spcAft>
              <a:buClr>
                <a:srgbClr val="07336F"/>
              </a:buClr>
              <a:buSzPts val="1800"/>
              <a:buChar char="•"/>
              <a:defRPr sz="1800" i="0" u="none" strike="noStrike" cap="none">
                <a:solidFill>
                  <a:srgbClr val="07336F"/>
                </a:solidFill>
              </a:defRPr>
            </a:lvl4pPr>
            <a:lvl5pPr marL="2286000" marR="0" lvl="4" indent="-330200" algn="l">
              <a:lnSpc>
                <a:spcPct val="100000"/>
              </a:lnSpc>
              <a:spcBef>
                <a:spcPts val="320"/>
              </a:spcBef>
              <a:spcAft>
                <a:spcPts val="0"/>
              </a:spcAft>
              <a:buClr>
                <a:srgbClr val="07336F"/>
              </a:buClr>
              <a:buSzPts val="1600"/>
              <a:buChar char="•"/>
              <a:defRPr sz="1600" i="0" u="none" strike="noStrike" cap="none">
                <a:solidFill>
                  <a:srgbClr val="07336F"/>
                </a:solidFill>
              </a:defRPr>
            </a:lvl5pPr>
            <a:lvl6pPr marL="2743200" marR="0" lvl="5" indent="-330200" algn="l">
              <a:lnSpc>
                <a:spcPct val="100000"/>
              </a:lnSpc>
              <a:spcBef>
                <a:spcPts val="320"/>
              </a:spcBef>
              <a:spcAft>
                <a:spcPts val="0"/>
              </a:spcAft>
              <a:buClr>
                <a:srgbClr val="07336F"/>
              </a:buClr>
              <a:buSzPts val="1600"/>
              <a:buChar char="•"/>
              <a:defRPr sz="1600" i="0" u="none" strike="noStrike" cap="none">
                <a:solidFill>
                  <a:srgbClr val="07336F"/>
                </a:solidFill>
              </a:defRPr>
            </a:lvl6pPr>
            <a:lvl7pPr marL="3200400" marR="0" lvl="6" indent="-355600" algn="l">
              <a:lnSpc>
                <a:spcPct val="100000"/>
              </a:lnSpc>
              <a:spcBef>
                <a:spcPts val="400"/>
              </a:spcBef>
              <a:spcAft>
                <a:spcPts val="0"/>
              </a:spcAft>
              <a:buClr>
                <a:schemeClr val="dk1"/>
              </a:buClr>
              <a:buSzPts val="2000"/>
              <a:buChar char="•"/>
              <a:defRPr sz="2000" i="0" u="none" strike="noStrike" cap="none">
                <a:solidFill>
                  <a:schemeClr val="dk1"/>
                </a:solidFill>
              </a:defRPr>
            </a:lvl7pPr>
            <a:lvl8pPr marL="3657600" marR="0" lvl="7" indent="-355600" algn="l">
              <a:lnSpc>
                <a:spcPct val="100000"/>
              </a:lnSpc>
              <a:spcBef>
                <a:spcPts val="400"/>
              </a:spcBef>
              <a:spcAft>
                <a:spcPts val="0"/>
              </a:spcAft>
              <a:buClr>
                <a:schemeClr val="dk1"/>
              </a:buClr>
              <a:buSzPts val="2000"/>
              <a:buChar char="•"/>
              <a:defRPr sz="2000" i="0" u="none" strike="noStrike" cap="none">
                <a:solidFill>
                  <a:schemeClr val="dk1"/>
                </a:solidFill>
              </a:defRPr>
            </a:lvl8pPr>
            <a:lvl9pPr marL="4114800" marR="0" lvl="8" indent="-355600" algn="l">
              <a:lnSpc>
                <a:spcPct val="100000"/>
              </a:lnSpc>
              <a:spcBef>
                <a:spcPts val="400"/>
              </a:spcBef>
              <a:spcAft>
                <a:spcPts val="0"/>
              </a:spcAft>
              <a:buClr>
                <a:schemeClr val="dk1"/>
              </a:buClr>
              <a:buSzPts val="2000"/>
              <a:buChar char="•"/>
              <a:defRPr sz="2000" i="0" u="none" strike="noStrike" cap="none">
                <a:solidFill>
                  <a:schemeClr val="dk1"/>
                </a:solidFill>
              </a:defRPr>
            </a:lvl9pPr>
          </a:lstStyle>
          <a:p>
            <a:endParaRPr/>
          </a:p>
        </p:txBody>
      </p:sp>
      <p:sp>
        <p:nvSpPr>
          <p:cNvPr id="75" name="Google Shape;75;p18"/>
          <p:cNvSpPr txBox="1">
            <a:spLocks noGrp="1"/>
          </p:cNvSpPr>
          <p:nvPr>
            <p:ph type="body" idx="3"/>
          </p:nvPr>
        </p:nvSpPr>
        <p:spPr>
          <a:xfrm>
            <a:off x="3500644" y="1219200"/>
            <a:ext cx="2447400" cy="4953300"/>
          </a:xfrm>
          <a:prstGeom prst="rect">
            <a:avLst/>
          </a:prstGeom>
          <a:noFill/>
          <a:ln>
            <a:noFill/>
          </a:ln>
        </p:spPr>
        <p:txBody>
          <a:bodyPr spcFirstLastPara="1" wrap="square" lIns="91425" tIns="91425" rIns="91425" bIns="91425" anchor="t" anchorCtr="0">
            <a:noAutofit/>
          </a:bodyPr>
          <a:lstStyle>
            <a:lvl1pPr marL="457200" marR="0" lvl="0" indent="-406400" algn="l">
              <a:lnSpc>
                <a:spcPct val="100000"/>
              </a:lnSpc>
              <a:spcBef>
                <a:spcPts val="560"/>
              </a:spcBef>
              <a:spcAft>
                <a:spcPts val="0"/>
              </a:spcAft>
              <a:buClr>
                <a:srgbClr val="07336F"/>
              </a:buClr>
              <a:buSzPts val="2800"/>
              <a:buChar char="•"/>
              <a:defRPr sz="2800" i="0" u="none" strike="noStrike" cap="none">
                <a:solidFill>
                  <a:srgbClr val="07336F"/>
                </a:solidFill>
              </a:defRPr>
            </a:lvl1pPr>
            <a:lvl2pPr marL="914400" marR="0" lvl="1" indent="-381000" algn="l">
              <a:lnSpc>
                <a:spcPct val="100000"/>
              </a:lnSpc>
              <a:spcBef>
                <a:spcPts val="480"/>
              </a:spcBef>
              <a:spcAft>
                <a:spcPts val="0"/>
              </a:spcAft>
              <a:buClr>
                <a:srgbClr val="07336F"/>
              </a:buClr>
              <a:buSzPts val="2400"/>
              <a:buChar char="•"/>
              <a:defRPr sz="2400" i="0" u="none" strike="noStrike" cap="none">
                <a:solidFill>
                  <a:srgbClr val="07336F"/>
                </a:solidFill>
              </a:defRPr>
            </a:lvl2pPr>
            <a:lvl3pPr marL="1371600" marR="0" lvl="2" indent="-355600" algn="l">
              <a:lnSpc>
                <a:spcPct val="100000"/>
              </a:lnSpc>
              <a:spcBef>
                <a:spcPts val="400"/>
              </a:spcBef>
              <a:spcAft>
                <a:spcPts val="0"/>
              </a:spcAft>
              <a:buClr>
                <a:srgbClr val="07336F"/>
              </a:buClr>
              <a:buSzPts val="2000"/>
              <a:buChar char="•"/>
              <a:defRPr sz="2000" i="0" u="none" strike="noStrike" cap="none">
                <a:solidFill>
                  <a:srgbClr val="07336F"/>
                </a:solidFill>
              </a:defRPr>
            </a:lvl3pPr>
            <a:lvl4pPr marL="1828800" marR="0" lvl="3" indent="-342900" algn="l">
              <a:lnSpc>
                <a:spcPct val="100000"/>
              </a:lnSpc>
              <a:spcBef>
                <a:spcPts val="360"/>
              </a:spcBef>
              <a:spcAft>
                <a:spcPts val="0"/>
              </a:spcAft>
              <a:buClr>
                <a:srgbClr val="07336F"/>
              </a:buClr>
              <a:buSzPts val="1800"/>
              <a:buChar char="•"/>
              <a:defRPr sz="1800" i="0" u="none" strike="noStrike" cap="none">
                <a:solidFill>
                  <a:srgbClr val="07336F"/>
                </a:solidFill>
              </a:defRPr>
            </a:lvl4pPr>
            <a:lvl5pPr marL="2286000" marR="0" lvl="4" indent="-330200" algn="l">
              <a:lnSpc>
                <a:spcPct val="100000"/>
              </a:lnSpc>
              <a:spcBef>
                <a:spcPts val="320"/>
              </a:spcBef>
              <a:spcAft>
                <a:spcPts val="0"/>
              </a:spcAft>
              <a:buClr>
                <a:srgbClr val="07336F"/>
              </a:buClr>
              <a:buSzPts val="1600"/>
              <a:buChar char="•"/>
              <a:defRPr sz="1600" i="0" u="none" strike="noStrike" cap="none">
                <a:solidFill>
                  <a:srgbClr val="07336F"/>
                </a:solidFill>
              </a:defRPr>
            </a:lvl5pPr>
            <a:lvl6pPr marL="2743200" marR="0" lvl="5" indent="-330200" algn="l">
              <a:lnSpc>
                <a:spcPct val="100000"/>
              </a:lnSpc>
              <a:spcBef>
                <a:spcPts val="320"/>
              </a:spcBef>
              <a:spcAft>
                <a:spcPts val="0"/>
              </a:spcAft>
              <a:buClr>
                <a:srgbClr val="07336F"/>
              </a:buClr>
              <a:buSzPts val="1600"/>
              <a:buChar char="•"/>
              <a:defRPr sz="1600" i="0" u="none" strike="noStrike" cap="none">
                <a:solidFill>
                  <a:srgbClr val="07336F"/>
                </a:solidFill>
              </a:defRPr>
            </a:lvl6pPr>
            <a:lvl7pPr marL="3200400" marR="0" lvl="6" indent="-355600" algn="l">
              <a:lnSpc>
                <a:spcPct val="100000"/>
              </a:lnSpc>
              <a:spcBef>
                <a:spcPts val="400"/>
              </a:spcBef>
              <a:spcAft>
                <a:spcPts val="0"/>
              </a:spcAft>
              <a:buClr>
                <a:schemeClr val="dk1"/>
              </a:buClr>
              <a:buSzPts val="2000"/>
              <a:buChar char="•"/>
              <a:defRPr sz="2000" i="0" u="none" strike="noStrike" cap="none">
                <a:solidFill>
                  <a:schemeClr val="dk1"/>
                </a:solidFill>
              </a:defRPr>
            </a:lvl7pPr>
            <a:lvl8pPr marL="3657600" marR="0" lvl="7" indent="-355600" algn="l">
              <a:lnSpc>
                <a:spcPct val="100000"/>
              </a:lnSpc>
              <a:spcBef>
                <a:spcPts val="400"/>
              </a:spcBef>
              <a:spcAft>
                <a:spcPts val="0"/>
              </a:spcAft>
              <a:buClr>
                <a:schemeClr val="dk1"/>
              </a:buClr>
              <a:buSzPts val="2000"/>
              <a:buChar char="•"/>
              <a:defRPr sz="2000" i="0" u="none" strike="noStrike" cap="none">
                <a:solidFill>
                  <a:schemeClr val="dk1"/>
                </a:solidFill>
              </a:defRPr>
            </a:lvl8pPr>
            <a:lvl9pPr marL="4114800" marR="0" lvl="8" indent="-355600" algn="l">
              <a:lnSpc>
                <a:spcPct val="100000"/>
              </a:lnSpc>
              <a:spcBef>
                <a:spcPts val="400"/>
              </a:spcBef>
              <a:spcAft>
                <a:spcPts val="0"/>
              </a:spcAft>
              <a:buClr>
                <a:schemeClr val="dk1"/>
              </a:buClr>
              <a:buSzPts val="2000"/>
              <a:buChar char="•"/>
              <a:defRPr sz="2000" i="0" u="none" strike="noStrike" cap="none">
                <a:solidFill>
                  <a:schemeClr val="dk1"/>
                </a:solidFill>
              </a:defRPr>
            </a:lvl9pPr>
          </a:lstStyle>
          <a:p>
            <a:endParaRPr/>
          </a:p>
        </p:txBody>
      </p:sp>
      <p:sp>
        <p:nvSpPr>
          <p:cNvPr id="76" name="Google Shape;76;p18"/>
          <p:cNvSpPr txBox="1">
            <a:spLocks noGrp="1"/>
          </p:cNvSpPr>
          <p:nvPr>
            <p:ph type="sldNum" idx="12"/>
          </p:nvPr>
        </p:nvSpPr>
        <p:spPr>
          <a:xfrm>
            <a:off x="8556784" y="6333134"/>
            <a:ext cx="548700" cy="525000"/>
          </a:xfrm>
          <a:prstGeom prst="rect">
            <a:avLst/>
          </a:prstGeom>
          <a:noFill/>
          <a:ln>
            <a:noFill/>
          </a:ln>
        </p:spPr>
        <p:txBody>
          <a:bodyPr spcFirstLastPara="1" wrap="square" lIns="91425" tIns="91425" rIns="91425" bIns="91425" anchor="t"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rgbClr val="07336F"/>
                </a:solidFill>
                <a:latin typeface="Proxima Nova"/>
                <a:ea typeface="Proxima Nova"/>
                <a:cs typeface="Proxima Nova"/>
                <a:sym typeface="Proxima Nova"/>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rgbClr val="07336F"/>
                </a:solidFill>
                <a:latin typeface="Proxima Nova"/>
                <a:ea typeface="Proxima Nova"/>
                <a:cs typeface="Proxima Nova"/>
                <a:sym typeface="Proxima Nova"/>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rgbClr val="07336F"/>
                </a:solidFill>
                <a:latin typeface="Proxima Nova"/>
                <a:ea typeface="Proxima Nova"/>
                <a:cs typeface="Proxima Nova"/>
                <a:sym typeface="Proxima Nova"/>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rgbClr val="07336F"/>
                </a:solidFill>
                <a:latin typeface="Proxima Nova"/>
                <a:ea typeface="Proxima Nova"/>
                <a:cs typeface="Proxima Nova"/>
                <a:sym typeface="Proxima Nova"/>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rgbClr val="07336F"/>
                </a:solidFill>
                <a:latin typeface="Proxima Nova"/>
                <a:ea typeface="Proxima Nova"/>
                <a:cs typeface="Proxima Nova"/>
                <a:sym typeface="Proxima Nova"/>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rgbClr val="07336F"/>
                </a:solidFill>
                <a:latin typeface="Proxima Nova"/>
                <a:ea typeface="Proxima Nova"/>
                <a:cs typeface="Proxima Nova"/>
                <a:sym typeface="Proxima Nova"/>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rgbClr val="07336F"/>
                </a:solidFill>
                <a:latin typeface="Proxima Nova"/>
                <a:ea typeface="Proxima Nova"/>
                <a:cs typeface="Proxima Nova"/>
                <a:sym typeface="Proxima Nova"/>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rgbClr val="07336F"/>
                </a:solidFill>
                <a:latin typeface="Proxima Nova"/>
                <a:ea typeface="Proxima Nova"/>
                <a:cs typeface="Proxima Nova"/>
                <a:sym typeface="Proxima Nova"/>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rgbClr val="07336F"/>
                </a:solidFill>
                <a:latin typeface="Proxima Nova"/>
                <a:ea typeface="Proxima Nova"/>
                <a:cs typeface="Proxima Nova"/>
                <a:sym typeface="Proxima Nova"/>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3 Column, 3 Pic">
  <p:cSld name="3 Column, 3 Pic">
    <p:spTree>
      <p:nvGrpSpPr>
        <p:cNvPr id="1" name="Shape 77"/>
        <p:cNvGrpSpPr/>
        <p:nvPr/>
      </p:nvGrpSpPr>
      <p:grpSpPr>
        <a:xfrm>
          <a:off x="0" y="0"/>
          <a:ext cx="0" cy="0"/>
          <a:chOff x="0" y="0"/>
          <a:chExt cx="0" cy="0"/>
        </a:xfrm>
      </p:grpSpPr>
      <p:sp>
        <p:nvSpPr>
          <p:cNvPr id="78" name="Google Shape;78;p19"/>
          <p:cNvSpPr txBox="1">
            <a:spLocks noGrp="1"/>
          </p:cNvSpPr>
          <p:nvPr>
            <p:ph type="title"/>
          </p:nvPr>
        </p:nvSpPr>
        <p:spPr>
          <a:xfrm>
            <a:off x="752888" y="274638"/>
            <a:ext cx="7933800" cy="792300"/>
          </a:xfrm>
          <a:prstGeom prst="rect">
            <a:avLst/>
          </a:prstGeom>
          <a:noFill/>
          <a:ln>
            <a:noFill/>
          </a:ln>
        </p:spPr>
        <p:txBody>
          <a:bodyPr spcFirstLastPara="1" wrap="square" lIns="91425" tIns="91425" rIns="91425" bIns="91425" anchor="ctr" anchorCtr="0">
            <a:noAutofit/>
          </a:bodyPr>
          <a:lstStyle>
            <a:lvl1pPr marR="0" lvl="0" algn="l">
              <a:lnSpc>
                <a:spcPct val="100000"/>
              </a:lnSpc>
              <a:spcBef>
                <a:spcPts val="0"/>
              </a:spcBef>
              <a:spcAft>
                <a:spcPts val="0"/>
              </a:spcAft>
              <a:buClr>
                <a:srgbClr val="0099D8"/>
              </a:buClr>
              <a:buSzPts val="2400"/>
              <a:buNone/>
              <a:defRPr sz="3200" i="0" u="none" strike="noStrike" cap="none">
                <a:solidFill>
                  <a:srgbClr val="0099D8"/>
                </a:solidFill>
              </a:defRPr>
            </a:lvl1pPr>
            <a:lvl2pPr lvl="1" algn="l">
              <a:lnSpc>
                <a:spcPct val="100000"/>
              </a:lnSpc>
              <a:spcBef>
                <a:spcPts val="0"/>
              </a:spcBef>
              <a:spcAft>
                <a:spcPts val="0"/>
              </a:spcAft>
              <a:buSzPts val="2400"/>
              <a:buNone/>
              <a:defRPr sz="1800"/>
            </a:lvl2pPr>
            <a:lvl3pPr lvl="2" algn="l">
              <a:lnSpc>
                <a:spcPct val="100000"/>
              </a:lnSpc>
              <a:spcBef>
                <a:spcPts val="0"/>
              </a:spcBef>
              <a:spcAft>
                <a:spcPts val="0"/>
              </a:spcAft>
              <a:buSzPts val="2400"/>
              <a:buNone/>
              <a:defRPr sz="1800"/>
            </a:lvl3pPr>
            <a:lvl4pPr lvl="3" algn="l">
              <a:lnSpc>
                <a:spcPct val="100000"/>
              </a:lnSpc>
              <a:spcBef>
                <a:spcPts val="0"/>
              </a:spcBef>
              <a:spcAft>
                <a:spcPts val="0"/>
              </a:spcAft>
              <a:buSzPts val="2400"/>
              <a:buNone/>
              <a:defRPr sz="1800"/>
            </a:lvl4pPr>
            <a:lvl5pPr lvl="4" algn="l">
              <a:lnSpc>
                <a:spcPct val="100000"/>
              </a:lnSpc>
              <a:spcBef>
                <a:spcPts val="0"/>
              </a:spcBef>
              <a:spcAft>
                <a:spcPts val="0"/>
              </a:spcAft>
              <a:buSzPts val="2400"/>
              <a:buNone/>
              <a:defRPr sz="1800"/>
            </a:lvl5pPr>
            <a:lvl6pPr lvl="5" algn="l">
              <a:lnSpc>
                <a:spcPct val="100000"/>
              </a:lnSpc>
              <a:spcBef>
                <a:spcPts val="0"/>
              </a:spcBef>
              <a:spcAft>
                <a:spcPts val="0"/>
              </a:spcAft>
              <a:buSzPts val="2400"/>
              <a:buNone/>
              <a:defRPr sz="1800"/>
            </a:lvl6pPr>
            <a:lvl7pPr lvl="6" algn="l">
              <a:lnSpc>
                <a:spcPct val="100000"/>
              </a:lnSpc>
              <a:spcBef>
                <a:spcPts val="0"/>
              </a:spcBef>
              <a:spcAft>
                <a:spcPts val="0"/>
              </a:spcAft>
              <a:buSzPts val="2400"/>
              <a:buNone/>
              <a:defRPr sz="1800"/>
            </a:lvl7pPr>
            <a:lvl8pPr lvl="7" algn="l">
              <a:lnSpc>
                <a:spcPct val="100000"/>
              </a:lnSpc>
              <a:spcBef>
                <a:spcPts val="0"/>
              </a:spcBef>
              <a:spcAft>
                <a:spcPts val="0"/>
              </a:spcAft>
              <a:buSzPts val="2400"/>
              <a:buNone/>
              <a:defRPr sz="1800"/>
            </a:lvl8pPr>
            <a:lvl9pPr lvl="8" algn="l">
              <a:lnSpc>
                <a:spcPct val="100000"/>
              </a:lnSpc>
              <a:spcBef>
                <a:spcPts val="0"/>
              </a:spcBef>
              <a:spcAft>
                <a:spcPts val="0"/>
              </a:spcAft>
              <a:buSzPts val="2400"/>
              <a:buNone/>
              <a:defRPr sz="1800"/>
            </a:lvl9pPr>
          </a:lstStyle>
          <a:p>
            <a:endParaRPr/>
          </a:p>
        </p:txBody>
      </p:sp>
      <p:sp>
        <p:nvSpPr>
          <p:cNvPr id="79" name="Google Shape;79;p19"/>
          <p:cNvSpPr>
            <a:spLocks noGrp="1"/>
          </p:cNvSpPr>
          <p:nvPr>
            <p:ph type="pic" idx="2"/>
          </p:nvPr>
        </p:nvSpPr>
        <p:spPr>
          <a:xfrm>
            <a:off x="762000" y="1219200"/>
            <a:ext cx="2435400" cy="1600500"/>
          </a:xfrm>
          <a:prstGeom prst="rect">
            <a:avLst/>
          </a:prstGeom>
          <a:solidFill>
            <a:srgbClr val="F2F2F2"/>
          </a:solidFill>
          <a:ln>
            <a:noFill/>
          </a:ln>
        </p:spPr>
      </p:sp>
      <p:sp>
        <p:nvSpPr>
          <p:cNvPr id="80" name="Google Shape;80;p19"/>
          <p:cNvSpPr>
            <a:spLocks noGrp="1"/>
          </p:cNvSpPr>
          <p:nvPr>
            <p:ph type="pic" idx="3"/>
          </p:nvPr>
        </p:nvSpPr>
        <p:spPr>
          <a:xfrm>
            <a:off x="3508162" y="1219200"/>
            <a:ext cx="2435400" cy="1600500"/>
          </a:xfrm>
          <a:prstGeom prst="rect">
            <a:avLst/>
          </a:prstGeom>
          <a:solidFill>
            <a:srgbClr val="F2F2F2"/>
          </a:solidFill>
          <a:ln>
            <a:noFill/>
          </a:ln>
        </p:spPr>
      </p:sp>
      <p:sp>
        <p:nvSpPr>
          <p:cNvPr id="81" name="Google Shape;81;p19"/>
          <p:cNvSpPr>
            <a:spLocks noGrp="1"/>
          </p:cNvSpPr>
          <p:nvPr>
            <p:ph type="pic" idx="4"/>
          </p:nvPr>
        </p:nvSpPr>
        <p:spPr>
          <a:xfrm>
            <a:off x="6251362" y="1219200"/>
            <a:ext cx="2435400" cy="1600500"/>
          </a:xfrm>
          <a:prstGeom prst="rect">
            <a:avLst/>
          </a:prstGeom>
          <a:solidFill>
            <a:srgbClr val="F2F2F2"/>
          </a:solidFill>
          <a:ln>
            <a:noFill/>
          </a:ln>
        </p:spPr>
      </p:sp>
      <p:sp>
        <p:nvSpPr>
          <p:cNvPr id="82" name="Google Shape;82;p19"/>
          <p:cNvSpPr txBox="1">
            <a:spLocks noGrp="1"/>
          </p:cNvSpPr>
          <p:nvPr>
            <p:ph type="body" idx="1"/>
          </p:nvPr>
        </p:nvSpPr>
        <p:spPr>
          <a:xfrm>
            <a:off x="752888" y="3048000"/>
            <a:ext cx="2447400" cy="3124500"/>
          </a:xfrm>
          <a:prstGeom prst="rect">
            <a:avLst/>
          </a:prstGeom>
          <a:noFill/>
          <a:ln>
            <a:noFill/>
          </a:ln>
        </p:spPr>
        <p:txBody>
          <a:bodyPr spcFirstLastPara="1" wrap="square" lIns="91425" tIns="91425" rIns="91425" bIns="91425" anchor="t" anchorCtr="0">
            <a:noAutofit/>
          </a:bodyPr>
          <a:lstStyle>
            <a:lvl1pPr marL="457200" marR="0" lvl="0" indent="-406400" algn="l">
              <a:lnSpc>
                <a:spcPct val="100000"/>
              </a:lnSpc>
              <a:spcBef>
                <a:spcPts val="560"/>
              </a:spcBef>
              <a:spcAft>
                <a:spcPts val="0"/>
              </a:spcAft>
              <a:buClr>
                <a:srgbClr val="07336F"/>
              </a:buClr>
              <a:buSzPts val="2800"/>
              <a:buChar char="•"/>
              <a:defRPr sz="2800" i="0" u="none" strike="noStrike" cap="none">
                <a:solidFill>
                  <a:srgbClr val="07336F"/>
                </a:solidFill>
              </a:defRPr>
            </a:lvl1pPr>
            <a:lvl2pPr marL="914400" marR="0" lvl="1" indent="-381000" algn="l">
              <a:lnSpc>
                <a:spcPct val="100000"/>
              </a:lnSpc>
              <a:spcBef>
                <a:spcPts val="480"/>
              </a:spcBef>
              <a:spcAft>
                <a:spcPts val="0"/>
              </a:spcAft>
              <a:buClr>
                <a:srgbClr val="07336F"/>
              </a:buClr>
              <a:buSzPts val="2400"/>
              <a:buChar char="•"/>
              <a:defRPr sz="2400" i="0" u="none" strike="noStrike" cap="none">
                <a:solidFill>
                  <a:srgbClr val="07336F"/>
                </a:solidFill>
              </a:defRPr>
            </a:lvl2pPr>
            <a:lvl3pPr marL="1371600" marR="0" lvl="2" indent="-355600" algn="l">
              <a:lnSpc>
                <a:spcPct val="100000"/>
              </a:lnSpc>
              <a:spcBef>
                <a:spcPts val="400"/>
              </a:spcBef>
              <a:spcAft>
                <a:spcPts val="0"/>
              </a:spcAft>
              <a:buClr>
                <a:srgbClr val="07336F"/>
              </a:buClr>
              <a:buSzPts val="2000"/>
              <a:buChar char="•"/>
              <a:defRPr sz="2000" i="0" u="none" strike="noStrike" cap="none">
                <a:solidFill>
                  <a:srgbClr val="07336F"/>
                </a:solidFill>
              </a:defRPr>
            </a:lvl3pPr>
            <a:lvl4pPr marL="1828800" marR="0" lvl="3" indent="-342900" algn="l">
              <a:lnSpc>
                <a:spcPct val="100000"/>
              </a:lnSpc>
              <a:spcBef>
                <a:spcPts val="360"/>
              </a:spcBef>
              <a:spcAft>
                <a:spcPts val="0"/>
              </a:spcAft>
              <a:buClr>
                <a:srgbClr val="07336F"/>
              </a:buClr>
              <a:buSzPts val="1800"/>
              <a:buChar char="•"/>
              <a:defRPr sz="1800" i="0" u="none" strike="noStrike" cap="none">
                <a:solidFill>
                  <a:srgbClr val="07336F"/>
                </a:solidFill>
              </a:defRPr>
            </a:lvl4pPr>
            <a:lvl5pPr marL="2286000" marR="0" lvl="4" indent="-330200" algn="l">
              <a:lnSpc>
                <a:spcPct val="100000"/>
              </a:lnSpc>
              <a:spcBef>
                <a:spcPts val="320"/>
              </a:spcBef>
              <a:spcAft>
                <a:spcPts val="0"/>
              </a:spcAft>
              <a:buClr>
                <a:srgbClr val="07336F"/>
              </a:buClr>
              <a:buSzPts val="1600"/>
              <a:buChar char="•"/>
              <a:defRPr sz="1600" i="0" u="none" strike="noStrike" cap="none">
                <a:solidFill>
                  <a:srgbClr val="07336F"/>
                </a:solidFill>
              </a:defRPr>
            </a:lvl5pPr>
            <a:lvl6pPr marL="2743200" marR="0" lvl="5" indent="-330200" algn="l">
              <a:lnSpc>
                <a:spcPct val="100000"/>
              </a:lnSpc>
              <a:spcBef>
                <a:spcPts val="320"/>
              </a:spcBef>
              <a:spcAft>
                <a:spcPts val="0"/>
              </a:spcAft>
              <a:buClr>
                <a:srgbClr val="07336F"/>
              </a:buClr>
              <a:buSzPts val="1600"/>
              <a:buChar char="•"/>
              <a:defRPr sz="1600" i="0" u="none" strike="noStrike" cap="none">
                <a:solidFill>
                  <a:srgbClr val="07336F"/>
                </a:solidFill>
              </a:defRPr>
            </a:lvl6pPr>
            <a:lvl7pPr marL="3200400" marR="0" lvl="6" indent="-355600" algn="l">
              <a:lnSpc>
                <a:spcPct val="100000"/>
              </a:lnSpc>
              <a:spcBef>
                <a:spcPts val="400"/>
              </a:spcBef>
              <a:spcAft>
                <a:spcPts val="0"/>
              </a:spcAft>
              <a:buClr>
                <a:schemeClr val="dk1"/>
              </a:buClr>
              <a:buSzPts val="2000"/>
              <a:buChar char="•"/>
              <a:defRPr sz="2000" i="0" u="none" strike="noStrike" cap="none">
                <a:solidFill>
                  <a:schemeClr val="dk1"/>
                </a:solidFill>
              </a:defRPr>
            </a:lvl7pPr>
            <a:lvl8pPr marL="3657600" marR="0" lvl="7" indent="-355600" algn="l">
              <a:lnSpc>
                <a:spcPct val="100000"/>
              </a:lnSpc>
              <a:spcBef>
                <a:spcPts val="400"/>
              </a:spcBef>
              <a:spcAft>
                <a:spcPts val="0"/>
              </a:spcAft>
              <a:buClr>
                <a:schemeClr val="dk1"/>
              </a:buClr>
              <a:buSzPts val="2000"/>
              <a:buChar char="•"/>
              <a:defRPr sz="2000" i="0" u="none" strike="noStrike" cap="none">
                <a:solidFill>
                  <a:schemeClr val="dk1"/>
                </a:solidFill>
              </a:defRPr>
            </a:lvl8pPr>
            <a:lvl9pPr marL="4114800" marR="0" lvl="8" indent="-355600" algn="l">
              <a:lnSpc>
                <a:spcPct val="100000"/>
              </a:lnSpc>
              <a:spcBef>
                <a:spcPts val="400"/>
              </a:spcBef>
              <a:spcAft>
                <a:spcPts val="0"/>
              </a:spcAft>
              <a:buClr>
                <a:schemeClr val="dk1"/>
              </a:buClr>
              <a:buSzPts val="2000"/>
              <a:buChar char="•"/>
              <a:defRPr sz="2000" i="0" u="none" strike="noStrike" cap="none">
                <a:solidFill>
                  <a:schemeClr val="dk1"/>
                </a:solidFill>
              </a:defRPr>
            </a:lvl9pPr>
          </a:lstStyle>
          <a:p>
            <a:endParaRPr/>
          </a:p>
        </p:txBody>
      </p:sp>
      <p:sp>
        <p:nvSpPr>
          <p:cNvPr id="83" name="Google Shape;83;p19"/>
          <p:cNvSpPr txBox="1">
            <a:spLocks noGrp="1"/>
          </p:cNvSpPr>
          <p:nvPr>
            <p:ph type="body" idx="5"/>
          </p:nvPr>
        </p:nvSpPr>
        <p:spPr>
          <a:xfrm>
            <a:off x="6248400" y="3048000"/>
            <a:ext cx="2447400" cy="3124500"/>
          </a:xfrm>
          <a:prstGeom prst="rect">
            <a:avLst/>
          </a:prstGeom>
          <a:noFill/>
          <a:ln>
            <a:noFill/>
          </a:ln>
        </p:spPr>
        <p:txBody>
          <a:bodyPr spcFirstLastPara="1" wrap="square" lIns="91425" tIns="91425" rIns="91425" bIns="91425" anchor="t" anchorCtr="0">
            <a:noAutofit/>
          </a:bodyPr>
          <a:lstStyle>
            <a:lvl1pPr marL="457200" marR="0" lvl="0" indent="-406400" algn="l">
              <a:lnSpc>
                <a:spcPct val="100000"/>
              </a:lnSpc>
              <a:spcBef>
                <a:spcPts val="560"/>
              </a:spcBef>
              <a:spcAft>
                <a:spcPts val="0"/>
              </a:spcAft>
              <a:buClr>
                <a:srgbClr val="07336F"/>
              </a:buClr>
              <a:buSzPts val="2800"/>
              <a:buChar char="•"/>
              <a:defRPr sz="2800" i="0" u="none" strike="noStrike" cap="none">
                <a:solidFill>
                  <a:srgbClr val="07336F"/>
                </a:solidFill>
              </a:defRPr>
            </a:lvl1pPr>
            <a:lvl2pPr marL="914400" marR="0" lvl="1" indent="-381000" algn="l">
              <a:lnSpc>
                <a:spcPct val="100000"/>
              </a:lnSpc>
              <a:spcBef>
                <a:spcPts val="480"/>
              </a:spcBef>
              <a:spcAft>
                <a:spcPts val="0"/>
              </a:spcAft>
              <a:buClr>
                <a:srgbClr val="07336F"/>
              </a:buClr>
              <a:buSzPts val="2400"/>
              <a:buChar char="•"/>
              <a:defRPr sz="2400" i="0" u="none" strike="noStrike" cap="none">
                <a:solidFill>
                  <a:srgbClr val="07336F"/>
                </a:solidFill>
              </a:defRPr>
            </a:lvl2pPr>
            <a:lvl3pPr marL="1371600" marR="0" lvl="2" indent="-355600" algn="l">
              <a:lnSpc>
                <a:spcPct val="100000"/>
              </a:lnSpc>
              <a:spcBef>
                <a:spcPts val="400"/>
              </a:spcBef>
              <a:spcAft>
                <a:spcPts val="0"/>
              </a:spcAft>
              <a:buClr>
                <a:srgbClr val="07336F"/>
              </a:buClr>
              <a:buSzPts val="2000"/>
              <a:buChar char="•"/>
              <a:defRPr sz="2000" i="0" u="none" strike="noStrike" cap="none">
                <a:solidFill>
                  <a:srgbClr val="07336F"/>
                </a:solidFill>
              </a:defRPr>
            </a:lvl3pPr>
            <a:lvl4pPr marL="1828800" marR="0" lvl="3" indent="-342900" algn="l">
              <a:lnSpc>
                <a:spcPct val="100000"/>
              </a:lnSpc>
              <a:spcBef>
                <a:spcPts val="360"/>
              </a:spcBef>
              <a:spcAft>
                <a:spcPts val="0"/>
              </a:spcAft>
              <a:buClr>
                <a:srgbClr val="07336F"/>
              </a:buClr>
              <a:buSzPts val="1800"/>
              <a:buChar char="•"/>
              <a:defRPr sz="1800" i="0" u="none" strike="noStrike" cap="none">
                <a:solidFill>
                  <a:srgbClr val="07336F"/>
                </a:solidFill>
              </a:defRPr>
            </a:lvl4pPr>
            <a:lvl5pPr marL="2286000" marR="0" lvl="4" indent="-330200" algn="l">
              <a:lnSpc>
                <a:spcPct val="100000"/>
              </a:lnSpc>
              <a:spcBef>
                <a:spcPts val="320"/>
              </a:spcBef>
              <a:spcAft>
                <a:spcPts val="0"/>
              </a:spcAft>
              <a:buClr>
                <a:srgbClr val="07336F"/>
              </a:buClr>
              <a:buSzPts val="1600"/>
              <a:buChar char="•"/>
              <a:defRPr sz="1600" i="0" u="none" strike="noStrike" cap="none">
                <a:solidFill>
                  <a:srgbClr val="07336F"/>
                </a:solidFill>
              </a:defRPr>
            </a:lvl5pPr>
            <a:lvl6pPr marL="2743200" marR="0" lvl="5" indent="-330200" algn="l">
              <a:lnSpc>
                <a:spcPct val="100000"/>
              </a:lnSpc>
              <a:spcBef>
                <a:spcPts val="320"/>
              </a:spcBef>
              <a:spcAft>
                <a:spcPts val="0"/>
              </a:spcAft>
              <a:buClr>
                <a:srgbClr val="07336F"/>
              </a:buClr>
              <a:buSzPts val="1600"/>
              <a:buChar char="•"/>
              <a:defRPr sz="1600" i="0" u="none" strike="noStrike" cap="none">
                <a:solidFill>
                  <a:srgbClr val="07336F"/>
                </a:solidFill>
              </a:defRPr>
            </a:lvl6pPr>
            <a:lvl7pPr marL="3200400" marR="0" lvl="6" indent="-355600" algn="l">
              <a:lnSpc>
                <a:spcPct val="100000"/>
              </a:lnSpc>
              <a:spcBef>
                <a:spcPts val="400"/>
              </a:spcBef>
              <a:spcAft>
                <a:spcPts val="0"/>
              </a:spcAft>
              <a:buClr>
                <a:schemeClr val="dk1"/>
              </a:buClr>
              <a:buSzPts val="2000"/>
              <a:buChar char="•"/>
              <a:defRPr sz="2000" i="0" u="none" strike="noStrike" cap="none">
                <a:solidFill>
                  <a:schemeClr val="dk1"/>
                </a:solidFill>
              </a:defRPr>
            </a:lvl7pPr>
            <a:lvl8pPr marL="3657600" marR="0" lvl="7" indent="-355600" algn="l">
              <a:lnSpc>
                <a:spcPct val="100000"/>
              </a:lnSpc>
              <a:spcBef>
                <a:spcPts val="400"/>
              </a:spcBef>
              <a:spcAft>
                <a:spcPts val="0"/>
              </a:spcAft>
              <a:buClr>
                <a:schemeClr val="dk1"/>
              </a:buClr>
              <a:buSzPts val="2000"/>
              <a:buChar char="•"/>
              <a:defRPr sz="2000" i="0" u="none" strike="noStrike" cap="none">
                <a:solidFill>
                  <a:schemeClr val="dk1"/>
                </a:solidFill>
              </a:defRPr>
            </a:lvl8pPr>
            <a:lvl9pPr marL="4114800" marR="0" lvl="8" indent="-355600" algn="l">
              <a:lnSpc>
                <a:spcPct val="100000"/>
              </a:lnSpc>
              <a:spcBef>
                <a:spcPts val="400"/>
              </a:spcBef>
              <a:spcAft>
                <a:spcPts val="0"/>
              </a:spcAft>
              <a:buClr>
                <a:schemeClr val="dk1"/>
              </a:buClr>
              <a:buSzPts val="2000"/>
              <a:buChar char="•"/>
              <a:defRPr sz="2000" i="0" u="none" strike="noStrike" cap="none">
                <a:solidFill>
                  <a:schemeClr val="dk1"/>
                </a:solidFill>
              </a:defRPr>
            </a:lvl9pPr>
          </a:lstStyle>
          <a:p>
            <a:endParaRPr/>
          </a:p>
        </p:txBody>
      </p:sp>
      <p:sp>
        <p:nvSpPr>
          <p:cNvPr id="84" name="Google Shape;84;p19"/>
          <p:cNvSpPr txBox="1">
            <a:spLocks noGrp="1"/>
          </p:cNvSpPr>
          <p:nvPr>
            <p:ph type="body" idx="6"/>
          </p:nvPr>
        </p:nvSpPr>
        <p:spPr>
          <a:xfrm>
            <a:off x="3500644" y="3048000"/>
            <a:ext cx="2447400" cy="3124500"/>
          </a:xfrm>
          <a:prstGeom prst="rect">
            <a:avLst/>
          </a:prstGeom>
          <a:noFill/>
          <a:ln>
            <a:noFill/>
          </a:ln>
        </p:spPr>
        <p:txBody>
          <a:bodyPr spcFirstLastPara="1" wrap="square" lIns="91425" tIns="91425" rIns="91425" bIns="91425" anchor="t" anchorCtr="0">
            <a:noAutofit/>
          </a:bodyPr>
          <a:lstStyle>
            <a:lvl1pPr marL="457200" marR="0" lvl="0" indent="-406400" algn="l">
              <a:lnSpc>
                <a:spcPct val="100000"/>
              </a:lnSpc>
              <a:spcBef>
                <a:spcPts val="560"/>
              </a:spcBef>
              <a:spcAft>
                <a:spcPts val="0"/>
              </a:spcAft>
              <a:buClr>
                <a:srgbClr val="07336F"/>
              </a:buClr>
              <a:buSzPts val="2800"/>
              <a:buChar char="•"/>
              <a:defRPr sz="2800" i="0" u="none" strike="noStrike" cap="none">
                <a:solidFill>
                  <a:srgbClr val="07336F"/>
                </a:solidFill>
              </a:defRPr>
            </a:lvl1pPr>
            <a:lvl2pPr marL="914400" marR="0" lvl="1" indent="-381000" algn="l">
              <a:lnSpc>
                <a:spcPct val="100000"/>
              </a:lnSpc>
              <a:spcBef>
                <a:spcPts val="480"/>
              </a:spcBef>
              <a:spcAft>
                <a:spcPts val="0"/>
              </a:spcAft>
              <a:buClr>
                <a:srgbClr val="07336F"/>
              </a:buClr>
              <a:buSzPts val="2400"/>
              <a:buChar char="•"/>
              <a:defRPr sz="2400" i="0" u="none" strike="noStrike" cap="none">
                <a:solidFill>
                  <a:srgbClr val="07336F"/>
                </a:solidFill>
              </a:defRPr>
            </a:lvl2pPr>
            <a:lvl3pPr marL="1371600" marR="0" lvl="2" indent="-355600" algn="l">
              <a:lnSpc>
                <a:spcPct val="100000"/>
              </a:lnSpc>
              <a:spcBef>
                <a:spcPts val="400"/>
              </a:spcBef>
              <a:spcAft>
                <a:spcPts val="0"/>
              </a:spcAft>
              <a:buClr>
                <a:srgbClr val="07336F"/>
              </a:buClr>
              <a:buSzPts val="2000"/>
              <a:buChar char="•"/>
              <a:defRPr sz="2000" i="0" u="none" strike="noStrike" cap="none">
                <a:solidFill>
                  <a:srgbClr val="07336F"/>
                </a:solidFill>
              </a:defRPr>
            </a:lvl3pPr>
            <a:lvl4pPr marL="1828800" marR="0" lvl="3" indent="-342900" algn="l">
              <a:lnSpc>
                <a:spcPct val="100000"/>
              </a:lnSpc>
              <a:spcBef>
                <a:spcPts val="360"/>
              </a:spcBef>
              <a:spcAft>
                <a:spcPts val="0"/>
              </a:spcAft>
              <a:buClr>
                <a:srgbClr val="07336F"/>
              </a:buClr>
              <a:buSzPts val="1800"/>
              <a:buChar char="•"/>
              <a:defRPr sz="1800" i="0" u="none" strike="noStrike" cap="none">
                <a:solidFill>
                  <a:srgbClr val="07336F"/>
                </a:solidFill>
              </a:defRPr>
            </a:lvl4pPr>
            <a:lvl5pPr marL="2286000" marR="0" lvl="4" indent="-330200" algn="l">
              <a:lnSpc>
                <a:spcPct val="100000"/>
              </a:lnSpc>
              <a:spcBef>
                <a:spcPts val="320"/>
              </a:spcBef>
              <a:spcAft>
                <a:spcPts val="0"/>
              </a:spcAft>
              <a:buClr>
                <a:srgbClr val="07336F"/>
              </a:buClr>
              <a:buSzPts val="1600"/>
              <a:buChar char="•"/>
              <a:defRPr sz="1600" i="0" u="none" strike="noStrike" cap="none">
                <a:solidFill>
                  <a:srgbClr val="07336F"/>
                </a:solidFill>
              </a:defRPr>
            </a:lvl5pPr>
            <a:lvl6pPr marL="2743200" marR="0" lvl="5" indent="-330200" algn="l">
              <a:lnSpc>
                <a:spcPct val="100000"/>
              </a:lnSpc>
              <a:spcBef>
                <a:spcPts val="320"/>
              </a:spcBef>
              <a:spcAft>
                <a:spcPts val="0"/>
              </a:spcAft>
              <a:buClr>
                <a:srgbClr val="07336F"/>
              </a:buClr>
              <a:buSzPts val="1600"/>
              <a:buChar char="•"/>
              <a:defRPr sz="1600" i="0" u="none" strike="noStrike" cap="none">
                <a:solidFill>
                  <a:srgbClr val="07336F"/>
                </a:solidFill>
              </a:defRPr>
            </a:lvl6pPr>
            <a:lvl7pPr marL="3200400" marR="0" lvl="6" indent="-355600" algn="l">
              <a:lnSpc>
                <a:spcPct val="100000"/>
              </a:lnSpc>
              <a:spcBef>
                <a:spcPts val="400"/>
              </a:spcBef>
              <a:spcAft>
                <a:spcPts val="0"/>
              </a:spcAft>
              <a:buClr>
                <a:schemeClr val="dk1"/>
              </a:buClr>
              <a:buSzPts val="2000"/>
              <a:buChar char="•"/>
              <a:defRPr sz="2000" i="0" u="none" strike="noStrike" cap="none">
                <a:solidFill>
                  <a:schemeClr val="dk1"/>
                </a:solidFill>
              </a:defRPr>
            </a:lvl7pPr>
            <a:lvl8pPr marL="3657600" marR="0" lvl="7" indent="-355600" algn="l">
              <a:lnSpc>
                <a:spcPct val="100000"/>
              </a:lnSpc>
              <a:spcBef>
                <a:spcPts val="400"/>
              </a:spcBef>
              <a:spcAft>
                <a:spcPts val="0"/>
              </a:spcAft>
              <a:buClr>
                <a:schemeClr val="dk1"/>
              </a:buClr>
              <a:buSzPts val="2000"/>
              <a:buChar char="•"/>
              <a:defRPr sz="2000" i="0" u="none" strike="noStrike" cap="none">
                <a:solidFill>
                  <a:schemeClr val="dk1"/>
                </a:solidFill>
              </a:defRPr>
            </a:lvl8pPr>
            <a:lvl9pPr marL="4114800" marR="0" lvl="8" indent="-355600" algn="l">
              <a:lnSpc>
                <a:spcPct val="100000"/>
              </a:lnSpc>
              <a:spcBef>
                <a:spcPts val="400"/>
              </a:spcBef>
              <a:spcAft>
                <a:spcPts val="0"/>
              </a:spcAft>
              <a:buClr>
                <a:schemeClr val="dk1"/>
              </a:buClr>
              <a:buSzPts val="2000"/>
              <a:buChar char="•"/>
              <a:defRPr sz="2000" i="0" u="none" strike="noStrike" cap="none">
                <a:solidFill>
                  <a:schemeClr val="dk1"/>
                </a:solidFill>
              </a:defRPr>
            </a:lvl9pPr>
          </a:lstStyle>
          <a:p>
            <a:endParaRPr/>
          </a:p>
        </p:txBody>
      </p:sp>
      <p:sp>
        <p:nvSpPr>
          <p:cNvPr id="85" name="Google Shape;85;p19"/>
          <p:cNvSpPr txBox="1">
            <a:spLocks noGrp="1"/>
          </p:cNvSpPr>
          <p:nvPr>
            <p:ph type="sldNum" idx="12"/>
          </p:nvPr>
        </p:nvSpPr>
        <p:spPr>
          <a:xfrm>
            <a:off x="8556784" y="6333134"/>
            <a:ext cx="548700" cy="525000"/>
          </a:xfrm>
          <a:prstGeom prst="rect">
            <a:avLst/>
          </a:prstGeom>
          <a:noFill/>
          <a:ln>
            <a:noFill/>
          </a:ln>
        </p:spPr>
        <p:txBody>
          <a:bodyPr spcFirstLastPara="1" wrap="square" lIns="91425" tIns="91425" rIns="91425" bIns="91425" anchor="t"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rgbClr val="07336F"/>
                </a:solidFill>
                <a:latin typeface="Proxima Nova"/>
                <a:ea typeface="Proxima Nova"/>
                <a:cs typeface="Proxima Nova"/>
                <a:sym typeface="Proxima Nova"/>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rgbClr val="07336F"/>
                </a:solidFill>
                <a:latin typeface="Proxima Nova"/>
                <a:ea typeface="Proxima Nova"/>
                <a:cs typeface="Proxima Nova"/>
                <a:sym typeface="Proxima Nova"/>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rgbClr val="07336F"/>
                </a:solidFill>
                <a:latin typeface="Proxima Nova"/>
                <a:ea typeface="Proxima Nova"/>
                <a:cs typeface="Proxima Nova"/>
                <a:sym typeface="Proxima Nova"/>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rgbClr val="07336F"/>
                </a:solidFill>
                <a:latin typeface="Proxima Nova"/>
                <a:ea typeface="Proxima Nova"/>
                <a:cs typeface="Proxima Nova"/>
                <a:sym typeface="Proxima Nova"/>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rgbClr val="07336F"/>
                </a:solidFill>
                <a:latin typeface="Proxima Nova"/>
                <a:ea typeface="Proxima Nova"/>
                <a:cs typeface="Proxima Nova"/>
                <a:sym typeface="Proxima Nova"/>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rgbClr val="07336F"/>
                </a:solidFill>
                <a:latin typeface="Proxima Nova"/>
                <a:ea typeface="Proxima Nova"/>
                <a:cs typeface="Proxima Nova"/>
                <a:sym typeface="Proxima Nova"/>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rgbClr val="07336F"/>
                </a:solidFill>
                <a:latin typeface="Proxima Nova"/>
                <a:ea typeface="Proxima Nova"/>
                <a:cs typeface="Proxima Nova"/>
                <a:sym typeface="Proxima Nova"/>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rgbClr val="07336F"/>
                </a:solidFill>
                <a:latin typeface="Proxima Nova"/>
                <a:ea typeface="Proxima Nova"/>
                <a:cs typeface="Proxima Nova"/>
                <a:sym typeface="Proxima Nova"/>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rgbClr val="07336F"/>
                </a:solidFill>
                <a:latin typeface="Proxima Nova"/>
                <a:ea typeface="Proxima Nova"/>
                <a:cs typeface="Proxima Nova"/>
                <a:sym typeface="Proxima Nova"/>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1 Lg Pic">
  <p:cSld name="1 Lg Pic">
    <p:spTree>
      <p:nvGrpSpPr>
        <p:cNvPr id="1" name="Shape 86"/>
        <p:cNvGrpSpPr/>
        <p:nvPr/>
      </p:nvGrpSpPr>
      <p:grpSpPr>
        <a:xfrm>
          <a:off x="0" y="0"/>
          <a:ext cx="0" cy="0"/>
          <a:chOff x="0" y="0"/>
          <a:chExt cx="0" cy="0"/>
        </a:xfrm>
      </p:grpSpPr>
      <p:sp>
        <p:nvSpPr>
          <p:cNvPr id="87" name="Google Shape;87;p20"/>
          <p:cNvSpPr txBox="1">
            <a:spLocks noGrp="1"/>
          </p:cNvSpPr>
          <p:nvPr>
            <p:ph type="title"/>
          </p:nvPr>
        </p:nvSpPr>
        <p:spPr>
          <a:xfrm>
            <a:off x="752888" y="274638"/>
            <a:ext cx="7933800" cy="792300"/>
          </a:xfrm>
          <a:prstGeom prst="rect">
            <a:avLst/>
          </a:prstGeom>
          <a:noFill/>
          <a:ln>
            <a:noFill/>
          </a:ln>
        </p:spPr>
        <p:txBody>
          <a:bodyPr spcFirstLastPara="1" wrap="square" lIns="91425" tIns="91425" rIns="91425" bIns="91425" anchor="ctr" anchorCtr="0">
            <a:noAutofit/>
          </a:bodyPr>
          <a:lstStyle>
            <a:lvl1pPr marR="0" lvl="0" algn="l">
              <a:lnSpc>
                <a:spcPct val="100000"/>
              </a:lnSpc>
              <a:spcBef>
                <a:spcPts val="0"/>
              </a:spcBef>
              <a:spcAft>
                <a:spcPts val="0"/>
              </a:spcAft>
              <a:buClr>
                <a:srgbClr val="0099D8"/>
              </a:buClr>
              <a:buSzPts val="2400"/>
              <a:buNone/>
              <a:defRPr sz="3200" i="0" u="none" strike="noStrike" cap="none">
                <a:solidFill>
                  <a:srgbClr val="0099D8"/>
                </a:solidFill>
              </a:defRPr>
            </a:lvl1pPr>
            <a:lvl2pPr lvl="1" algn="l">
              <a:lnSpc>
                <a:spcPct val="100000"/>
              </a:lnSpc>
              <a:spcBef>
                <a:spcPts val="0"/>
              </a:spcBef>
              <a:spcAft>
                <a:spcPts val="0"/>
              </a:spcAft>
              <a:buSzPts val="2400"/>
              <a:buNone/>
              <a:defRPr sz="1800"/>
            </a:lvl2pPr>
            <a:lvl3pPr lvl="2" algn="l">
              <a:lnSpc>
                <a:spcPct val="100000"/>
              </a:lnSpc>
              <a:spcBef>
                <a:spcPts val="0"/>
              </a:spcBef>
              <a:spcAft>
                <a:spcPts val="0"/>
              </a:spcAft>
              <a:buSzPts val="2400"/>
              <a:buNone/>
              <a:defRPr sz="1800"/>
            </a:lvl3pPr>
            <a:lvl4pPr lvl="3" algn="l">
              <a:lnSpc>
                <a:spcPct val="100000"/>
              </a:lnSpc>
              <a:spcBef>
                <a:spcPts val="0"/>
              </a:spcBef>
              <a:spcAft>
                <a:spcPts val="0"/>
              </a:spcAft>
              <a:buSzPts val="2400"/>
              <a:buNone/>
              <a:defRPr sz="1800"/>
            </a:lvl4pPr>
            <a:lvl5pPr lvl="4" algn="l">
              <a:lnSpc>
                <a:spcPct val="100000"/>
              </a:lnSpc>
              <a:spcBef>
                <a:spcPts val="0"/>
              </a:spcBef>
              <a:spcAft>
                <a:spcPts val="0"/>
              </a:spcAft>
              <a:buSzPts val="2400"/>
              <a:buNone/>
              <a:defRPr sz="1800"/>
            </a:lvl5pPr>
            <a:lvl6pPr lvl="5" algn="l">
              <a:lnSpc>
                <a:spcPct val="100000"/>
              </a:lnSpc>
              <a:spcBef>
                <a:spcPts val="0"/>
              </a:spcBef>
              <a:spcAft>
                <a:spcPts val="0"/>
              </a:spcAft>
              <a:buSzPts val="2400"/>
              <a:buNone/>
              <a:defRPr sz="1800"/>
            </a:lvl6pPr>
            <a:lvl7pPr lvl="6" algn="l">
              <a:lnSpc>
                <a:spcPct val="100000"/>
              </a:lnSpc>
              <a:spcBef>
                <a:spcPts val="0"/>
              </a:spcBef>
              <a:spcAft>
                <a:spcPts val="0"/>
              </a:spcAft>
              <a:buSzPts val="2400"/>
              <a:buNone/>
              <a:defRPr sz="1800"/>
            </a:lvl7pPr>
            <a:lvl8pPr lvl="7" algn="l">
              <a:lnSpc>
                <a:spcPct val="100000"/>
              </a:lnSpc>
              <a:spcBef>
                <a:spcPts val="0"/>
              </a:spcBef>
              <a:spcAft>
                <a:spcPts val="0"/>
              </a:spcAft>
              <a:buSzPts val="2400"/>
              <a:buNone/>
              <a:defRPr sz="1800"/>
            </a:lvl8pPr>
            <a:lvl9pPr lvl="8" algn="l">
              <a:lnSpc>
                <a:spcPct val="100000"/>
              </a:lnSpc>
              <a:spcBef>
                <a:spcPts val="0"/>
              </a:spcBef>
              <a:spcAft>
                <a:spcPts val="0"/>
              </a:spcAft>
              <a:buSzPts val="2400"/>
              <a:buNone/>
              <a:defRPr sz="1800"/>
            </a:lvl9pPr>
          </a:lstStyle>
          <a:p>
            <a:endParaRPr/>
          </a:p>
        </p:txBody>
      </p:sp>
      <p:sp>
        <p:nvSpPr>
          <p:cNvPr id="88" name="Google Shape;88;p20"/>
          <p:cNvSpPr>
            <a:spLocks noGrp="1"/>
          </p:cNvSpPr>
          <p:nvPr>
            <p:ph type="pic" idx="2"/>
          </p:nvPr>
        </p:nvSpPr>
        <p:spPr>
          <a:xfrm>
            <a:off x="762000" y="1219200"/>
            <a:ext cx="7924800" cy="4953300"/>
          </a:xfrm>
          <a:prstGeom prst="rect">
            <a:avLst/>
          </a:prstGeom>
          <a:solidFill>
            <a:srgbClr val="F2F2F2"/>
          </a:solidFill>
          <a:ln>
            <a:noFill/>
          </a:ln>
        </p:spPr>
      </p:sp>
      <p:sp>
        <p:nvSpPr>
          <p:cNvPr id="89" name="Google Shape;89;p20"/>
          <p:cNvSpPr txBox="1">
            <a:spLocks noGrp="1"/>
          </p:cNvSpPr>
          <p:nvPr>
            <p:ph type="sldNum" idx="12"/>
          </p:nvPr>
        </p:nvSpPr>
        <p:spPr>
          <a:xfrm>
            <a:off x="8556784" y="6333134"/>
            <a:ext cx="548700" cy="525000"/>
          </a:xfrm>
          <a:prstGeom prst="rect">
            <a:avLst/>
          </a:prstGeom>
          <a:noFill/>
          <a:ln>
            <a:noFill/>
          </a:ln>
        </p:spPr>
        <p:txBody>
          <a:bodyPr spcFirstLastPara="1" wrap="square" lIns="91425" tIns="91425" rIns="91425" bIns="91425" anchor="t"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chemeClr val="dk1"/>
                </a:solidFill>
                <a:latin typeface="Proxima Nova"/>
                <a:ea typeface="Proxima Nova"/>
                <a:cs typeface="Proxima Nova"/>
                <a:sym typeface="Proxima Nova"/>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chemeClr val="dk1"/>
                </a:solidFill>
                <a:latin typeface="Proxima Nova"/>
                <a:ea typeface="Proxima Nova"/>
                <a:cs typeface="Proxima Nova"/>
                <a:sym typeface="Proxima Nova"/>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chemeClr val="dk1"/>
                </a:solidFill>
                <a:latin typeface="Proxima Nova"/>
                <a:ea typeface="Proxima Nova"/>
                <a:cs typeface="Proxima Nova"/>
                <a:sym typeface="Proxima Nova"/>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chemeClr val="dk1"/>
                </a:solidFill>
                <a:latin typeface="Proxima Nova"/>
                <a:ea typeface="Proxima Nova"/>
                <a:cs typeface="Proxima Nova"/>
                <a:sym typeface="Proxima Nova"/>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chemeClr val="dk1"/>
                </a:solidFill>
                <a:latin typeface="Proxima Nova"/>
                <a:ea typeface="Proxima Nova"/>
                <a:cs typeface="Proxima Nova"/>
                <a:sym typeface="Proxima Nova"/>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chemeClr val="dk1"/>
                </a:solidFill>
                <a:latin typeface="Proxima Nova"/>
                <a:ea typeface="Proxima Nova"/>
                <a:cs typeface="Proxima Nova"/>
                <a:sym typeface="Proxima Nova"/>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chemeClr val="dk1"/>
                </a:solidFill>
                <a:latin typeface="Proxima Nova"/>
                <a:ea typeface="Proxima Nova"/>
                <a:cs typeface="Proxima Nova"/>
                <a:sym typeface="Proxima Nova"/>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chemeClr val="dk1"/>
                </a:solidFill>
                <a:latin typeface="Proxima Nova"/>
                <a:ea typeface="Proxima Nova"/>
                <a:cs typeface="Proxima Nova"/>
                <a:sym typeface="Proxima Nova"/>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chemeClr val="dk1"/>
                </a:solidFill>
                <a:latin typeface="Proxima Nova"/>
                <a:ea typeface="Proxima Nova"/>
                <a:cs typeface="Proxima Nova"/>
                <a:sym typeface="Proxima Nova"/>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90"/>
        <p:cNvGrpSpPr/>
        <p:nvPr/>
      </p:nvGrpSpPr>
      <p:grpSpPr>
        <a:xfrm>
          <a:off x="0" y="0"/>
          <a:ext cx="0" cy="0"/>
          <a:chOff x="0" y="0"/>
          <a:chExt cx="0" cy="0"/>
        </a:xfrm>
      </p:grpSpPr>
      <p:sp>
        <p:nvSpPr>
          <p:cNvPr id="91" name="Google Shape;91;p21"/>
          <p:cNvSpPr txBox="1">
            <a:spLocks noGrp="1"/>
          </p:cNvSpPr>
          <p:nvPr>
            <p:ph type="title"/>
          </p:nvPr>
        </p:nvSpPr>
        <p:spPr>
          <a:xfrm>
            <a:off x="710300" y="593375"/>
            <a:ext cx="8121900" cy="7635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2400"/>
              <a:buNone/>
              <a:defRPr/>
            </a:lvl1pPr>
            <a:lvl2pPr lvl="1" algn="l">
              <a:lnSpc>
                <a:spcPct val="100000"/>
              </a:lnSpc>
              <a:spcBef>
                <a:spcPts val="0"/>
              </a:spcBef>
              <a:spcAft>
                <a:spcPts val="0"/>
              </a:spcAft>
              <a:buSzPts val="2400"/>
              <a:buNone/>
              <a:defRPr/>
            </a:lvl2pPr>
            <a:lvl3pPr lvl="2" algn="l">
              <a:lnSpc>
                <a:spcPct val="100000"/>
              </a:lnSpc>
              <a:spcBef>
                <a:spcPts val="0"/>
              </a:spcBef>
              <a:spcAft>
                <a:spcPts val="0"/>
              </a:spcAft>
              <a:buSzPts val="2400"/>
              <a:buNone/>
              <a:defRPr/>
            </a:lvl3pPr>
            <a:lvl4pPr lvl="3" algn="l">
              <a:lnSpc>
                <a:spcPct val="100000"/>
              </a:lnSpc>
              <a:spcBef>
                <a:spcPts val="0"/>
              </a:spcBef>
              <a:spcAft>
                <a:spcPts val="0"/>
              </a:spcAft>
              <a:buSzPts val="2400"/>
              <a:buNone/>
              <a:defRPr/>
            </a:lvl4pPr>
            <a:lvl5pPr lvl="4" algn="l">
              <a:lnSpc>
                <a:spcPct val="100000"/>
              </a:lnSpc>
              <a:spcBef>
                <a:spcPts val="0"/>
              </a:spcBef>
              <a:spcAft>
                <a:spcPts val="0"/>
              </a:spcAft>
              <a:buSzPts val="2400"/>
              <a:buNone/>
              <a:defRPr/>
            </a:lvl5pPr>
            <a:lvl6pPr lvl="5" algn="l">
              <a:lnSpc>
                <a:spcPct val="100000"/>
              </a:lnSpc>
              <a:spcBef>
                <a:spcPts val="0"/>
              </a:spcBef>
              <a:spcAft>
                <a:spcPts val="0"/>
              </a:spcAft>
              <a:buSzPts val="2400"/>
              <a:buNone/>
              <a:defRPr/>
            </a:lvl6pPr>
            <a:lvl7pPr lvl="6" algn="l">
              <a:lnSpc>
                <a:spcPct val="100000"/>
              </a:lnSpc>
              <a:spcBef>
                <a:spcPts val="0"/>
              </a:spcBef>
              <a:spcAft>
                <a:spcPts val="0"/>
              </a:spcAft>
              <a:buSzPts val="2400"/>
              <a:buNone/>
              <a:defRPr/>
            </a:lvl7pPr>
            <a:lvl8pPr lvl="7" algn="l">
              <a:lnSpc>
                <a:spcPct val="100000"/>
              </a:lnSpc>
              <a:spcBef>
                <a:spcPts val="0"/>
              </a:spcBef>
              <a:spcAft>
                <a:spcPts val="0"/>
              </a:spcAft>
              <a:buSzPts val="2400"/>
              <a:buNone/>
              <a:defRPr/>
            </a:lvl8pPr>
            <a:lvl9pPr lvl="8" algn="l">
              <a:lnSpc>
                <a:spcPct val="100000"/>
              </a:lnSpc>
              <a:spcBef>
                <a:spcPts val="0"/>
              </a:spcBef>
              <a:spcAft>
                <a:spcPts val="0"/>
              </a:spcAft>
              <a:buSzPts val="2400"/>
              <a:buNone/>
              <a:defRPr/>
            </a:lvl9pPr>
          </a:lstStyle>
          <a:p>
            <a:endParaRPr/>
          </a:p>
        </p:txBody>
      </p:sp>
      <p:sp>
        <p:nvSpPr>
          <p:cNvPr id="92" name="Google Shape;92;p21"/>
          <p:cNvSpPr txBox="1">
            <a:spLocks noGrp="1"/>
          </p:cNvSpPr>
          <p:nvPr>
            <p:ph type="body" idx="1"/>
          </p:nvPr>
        </p:nvSpPr>
        <p:spPr>
          <a:xfrm>
            <a:off x="710300" y="1536639"/>
            <a:ext cx="8121900" cy="4555200"/>
          </a:xfrm>
          <a:prstGeom prst="rect">
            <a:avLst/>
          </a:prstGeom>
          <a:noFill/>
          <a:ln>
            <a:noFill/>
          </a:ln>
        </p:spPr>
        <p:txBody>
          <a:bodyPr spcFirstLastPara="1" wrap="square" lIns="91425" tIns="91425" rIns="91425" bIns="91425" anchor="t" anchorCtr="0">
            <a:noAutofit/>
          </a:bodyPr>
          <a:lstStyle>
            <a:lvl1pPr marL="457200" lvl="0" indent="-431800" algn="l">
              <a:lnSpc>
                <a:spcPct val="100000"/>
              </a:lnSpc>
              <a:spcBef>
                <a:spcPts val="640"/>
              </a:spcBef>
              <a:spcAft>
                <a:spcPts val="0"/>
              </a:spcAft>
              <a:buSzPts val="3200"/>
              <a:buChar char="•"/>
              <a:defRPr/>
            </a:lvl1pPr>
            <a:lvl2pPr marL="914400" lvl="1" indent="-406400" algn="l">
              <a:lnSpc>
                <a:spcPct val="100000"/>
              </a:lnSpc>
              <a:spcBef>
                <a:spcPts val="560"/>
              </a:spcBef>
              <a:spcAft>
                <a:spcPts val="0"/>
              </a:spcAft>
              <a:buSzPts val="2800"/>
              <a:buChar char="•"/>
              <a:defRPr/>
            </a:lvl2pPr>
            <a:lvl3pPr marL="1371600" lvl="2" indent="-381000" algn="l">
              <a:lnSpc>
                <a:spcPct val="100000"/>
              </a:lnSpc>
              <a:spcBef>
                <a:spcPts val="480"/>
              </a:spcBef>
              <a:spcAft>
                <a:spcPts val="0"/>
              </a:spcAft>
              <a:buSzPts val="2400"/>
              <a:buChar char="•"/>
              <a:defRPr/>
            </a:lvl3pPr>
            <a:lvl4pPr marL="1828800" lvl="3" indent="-355600" algn="l">
              <a:lnSpc>
                <a:spcPct val="100000"/>
              </a:lnSpc>
              <a:spcBef>
                <a:spcPts val="400"/>
              </a:spcBef>
              <a:spcAft>
                <a:spcPts val="0"/>
              </a:spcAft>
              <a:buSzPts val="2000"/>
              <a:buChar char="•"/>
              <a:defRPr/>
            </a:lvl4pPr>
            <a:lvl5pPr marL="2286000" lvl="4" indent="-342900" algn="l">
              <a:lnSpc>
                <a:spcPct val="100000"/>
              </a:lnSpc>
              <a:spcBef>
                <a:spcPts val="360"/>
              </a:spcBef>
              <a:spcAft>
                <a:spcPts val="0"/>
              </a:spcAft>
              <a:buSzPts val="1800"/>
              <a:buChar char="•"/>
              <a:defRPr/>
            </a:lvl5pPr>
            <a:lvl6pPr marL="2743200" lvl="5" indent="-330200" algn="l">
              <a:lnSpc>
                <a:spcPct val="100000"/>
              </a:lnSpc>
              <a:spcBef>
                <a:spcPts val="320"/>
              </a:spcBef>
              <a:spcAft>
                <a:spcPts val="0"/>
              </a:spcAft>
              <a:buSzPts val="1600"/>
              <a:buChar char="•"/>
              <a:defRPr/>
            </a:lvl6pPr>
            <a:lvl7pPr marL="3200400" lvl="6" indent="-355600" algn="l">
              <a:lnSpc>
                <a:spcPct val="100000"/>
              </a:lnSpc>
              <a:spcBef>
                <a:spcPts val="400"/>
              </a:spcBef>
              <a:spcAft>
                <a:spcPts val="0"/>
              </a:spcAft>
              <a:buSzPts val="2000"/>
              <a:buChar char="•"/>
              <a:defRPr/>
            </a:lvl7pPr>
            <a:lvl8pPr marL="3657600" lvl="7" indent="-355600" algn="l">
              <a:lnSpc>
                <a:spcPct val="100000"/>
              </a:lnSpc>
              <a:spcBef>
                <a:spcPts val="400"/>
              </a:spcBef>
              <a:spcAft>
                <a:spcPts val="0"/>
              </a:spcAft>
              <a:buSzPts val="2000"/>
              <a:buChar char="•"/>
              <a:defRPr/>
            </a:lvl8pPr>
            <a:lvl9pPr marL="4114800" lvl="8" indent="-355600" algn="l">
              <a:lnSpc>
                <a:spcPct val="100000"/>
              </a:lnSpc>
              <a:spcBef>
                <a:spcPts val="400"/>
              </a:spcBef>
              <a:spcAft>
                <a:spcPts val="0"/>
              </a:spcAft>
              <a:buSzPts val="2000"/>
              <a:buChar char="•"/>
              <a:defRPr/>
            </a:lvl9pPr>
          </a:lstStyle>
          <a:p>
            <a:endParaRPr/>
          </a:p>
        </p:txBody>
      </p:sp>
      <p:sp>
        <p:nvSpPr>
          <p:cNvPr id="93" name="Google Shape;93;p21"/>
          <p:cNvSpPr txBox="1">
            <a:spLocks noGrp="1"/>
          </p:cNvSpPr>
          <p:nvPr>
            <p:ph type="sldNum" idx="12"/>
          </p:nvPr>
        </p:nvSpPr>
        <p:spPr>
          <a:xfrm>
            <a:off x="8556784" y="6333134"/>
            <a:ext cx="548700" cy="525000"/>
          </a:xfrm>
          <a:prstGeom prst="rect">
            <a:avLst/>
          </a:prstGeom>
          <a:noFill/>
          <a:ln>
            <a:noFill/>
          </a:ln>
        </p:spPr>
        <p:txBody>
          <a:bodyPr spcFirstLastPara="1" wrap="square" lIns="91425" tIns="91425" rIns="91425" bIns="91425" anchor="t"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chemeClr val="dk1"/>
                </a:solidFill>
                <a:latin typeface="Proxima Nova"/>
                <a:ea typeface="Proxima Nova"/>
                <a:cs typeface="Proxima Nova"/>
                <a:sym typeface="Proxima Nova"/>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chemeClr val="dk1"/>
                </a:solidFill>
                <a:latin typeface="Proxima Nova"/>
                <a:ea typeface="Proxima Nova"/>
                <a:cs typeface="Proxima Nova"/>
                <a:sym typeface="Proxima Nova"/>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chemeClr val="dk1"/>
                </a:solidFill>
                <a:latin typeface="Proxima Nova"/>
                <a:ea typeface="Proxima Nova"/>
                <a:cs typeface="Proxima Nova"/>
                <a:sym typeface="Proxima Nova"/>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chemeClr val="dk1"/>
                </a:solidFill>
                <a:latin typeface="Proxima Nova"/>
                <a:ea typeface="Proxima Nova"/>
                <a:cs typeface="Proxima Nova"/>
                <a:sym typeface="Proxima Nova"/>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chemeClr val="dk1"/>
                </a:solidFill>
                <a:latin typeface="Proxima Nova"/>
                <a:ea typeface="Proxima Nova"/>
                <a:cs typeface="Proxima Nova"/>
                <a:sym typeface="Proxima Nova"/>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chemeClr val="dk1"/>
                </a:solidFill>
                <a:latin typeface="Proxima Nova"/>
                <a:ea typeface="Proxima Nova"/>
                <a:cs typeface="Proxima Nova"/>
                <a:sym typeface="Proxima Nova"/>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chemeClr val="dk1"/>
                </a:solidFill>
                <a:latin typeface="Proxima Nova"/>
                <a:ea typeface="Proxima Nova"/>
                <a:cs typeface="Proxima Nova"/>
                <a:sym typeface="Proxima Nova"/>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chemeClr val="dk1"/>
                </a:solidFill>
                <a:latin typeface="Proxima Nova"/>
                <a:ea typeface="Proxima Nova"/>
                <a:cs typeface="Proxima Nova"/>
                <a:sym typeface="Proxima Nova"/>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chemeClr val="dk1"/>
                </a:solidFill>
                <a:latin typeface="Proxima Nova"/>
                <a:ea typeface="Proxima Nova"/>
                <a:cs typeface="Proxima Nova"/>
                <a:sym typeface="Proxima Nova"/>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Basic" type="obj">
  <p:cSld name="OBJECT">
    <p:spTree>
      <p:nvGrpSpPr>
        <p:cNvPr id="1" name="Shape 29"/>
        <p:cNvGrpSpPr/>
        <p:nvPr/>
      </p:nvGrpSpPr>
      <p:grpSpPr>
        <a:xfrm>
          <a:off x="0" y="0"/>
          <a:ext cx="0" cy="0"/>
          <a:chOff x="0" y="0"/>
          <a:chExt cx="0" cy="0"/>
        </a:xfrm>
      </p:grpSpPr>
      <p:sp>
        <p:nvSpPr>
          <p:cNvPr id="30" name="Google Shape;30;p10"/>
          <p:cNvSpPr txBox="1">
            <a:spLocks noGrp="1"/>
          </p:cNvSpPr>
          <p:nvPr>
            <p:ph type="title"/>
          </p:nvPr>
        </p:nvSpPr>
        <p:spPr>
          <a:xfrm>
            <a:off x="752888" y="274638"/>
            <a:ext cx="7933800" cy="792300"/>
          </a:xfrm>
          <a:prstGeom prst="rect">
            <a:avLst/>
          </a:prstGeom>
          <a:noFill/>
          <a:ln>
            <a:noFill/>
          </a:ln>
        </p:spPr>
        <p:txBody>
          <a:bodyPr spcFirstLastPara="1" wrap="square" lIns="91425" tIns="91425" rIns="91425" bIns="91425" anchor="ctr" anchorCtr="0">
            <a:noAutofit/>
          </a:bodyPr>
          <a:lstStyle>
            <a:lvl1pPr marR="0" lvl="0" algn="l">
              <a:lnSpc>
                <a:spcPct val="100000"/>
              </a:lnSpc>
              <a:spcBef>
                <a:spcPts val="0"/>
              </a:spcBef>
              <a:spcAft>
                <a:spcPts val="0"/>
              </a:spcAft>
              <a:buClr>
                <a:srgbClr val="0099D8"/>
              </a:buClr>
              <a:buSzPts val="2400"/>
              <a:buFont typeface="Arial"/>
              <a:buNone/>
              <a:defRPr sz="3200" b="1" i="0" u="none" strike="noStrike" cap="none">
                <a:solidFill>
                  <a:srgbClr val="0099D8"/>
                </a:solidFill>
                <a:latin typeface="Arial"/>
                <a:ea typeface="Arial"/>
                <a:cs typeface="Arial"/>
                <a:sym typeface="Arial"/>
              </a:defRPr>
            </a:lvl1pPr>
            <a:lvl2pPr lvl="1" algn="l">
              <a:lnSpc>
                <a:spcPct val="100000"/>
              </a:lnSpc>
              <a:spcBef>
                <a:spcPts val="0"/>
              </a:spcBef>
              <a:spcAft>
                <a:spcPts val="0"/>
              </a:spcAft>
              <a:buSzPts val="2400"/>
              <a:buNone/>
              <a:defRPr sz="1800"/>
            </a:lvl2pPr>
            <a:lvl3pPr lvl="2" algn="l">
              <a:lnSpc>
                <a:spcPct val="100000"/>
              </a:lnSpc>
              <a:spcBef>
                <a:spcPts val="0"/>
              </a:spcBef>
              <a:spcAft>
                <a:spcPts val="0"/>
              </a:spcAft>
              <a:buSzPts val="2400"/>
              <a:buNone/>
              <a:defRPr sz="1800"/>
            </a:lvl3pPr>
            <a:lvl4pPr lvl="3" algn="l">
              <a:lnSpc>
                <a:spcPct val="100000"/>
              </a:lnSpc>
              <a:spcBef>
                <a:spcPts val="0"/>
              </a:spcBef>
              <a:spcAft>
                <a:spcPts val="0"/>
              </a:spcAft>
              <a:buSzPts val="2400"/>
              <a:buNone/>
              <a:defRPr sz="1800"/>
            </a:lvl4pPr>
            <a:lvl5pPr lvl="4" algn="l">
              <a:lnSpc>
                <a:spcPct val="100000"/>
              </a:lnSpc>
              <a:spcBef>
                <a:spcPts val="0"/>
              </a:spcBef>
              <a:spcAft>
                <a:spcPts val="0"/>
              </a:spcAft>
              <a:buSzPts val="2400"/>
              <a:buNone/>
              <a:defRPr sz="1800"/>
            </a:lvl5pPr>
            <a:lvl6pPr lvl="5" algn="l">
              <a:lnSpc>
                <a:spcPct val="100000"/>
              </a:lnSpc>
              <a:spcBef>
                <a:spcPts val="0"/>
              </a:spcBef>
              <a:spcAft>
                <a:spcPts val="0"/>
              </a:spcAft>
              <a:buSzPts val="2400"/>
              <a:buNone/>
              <a:defRPr sz="1800"/>
            </a:lvl6pPr>
            <a:lvl7pPr lvl="6" algn="l">
              <a:lnSpc>
                <a:spcPct val="100000"/>
              </a:lnSpc>
              <a:spcBef>
                <a:spcPts val="0"/>
              </a:spcBef>
              <a:spcAft>
                <a:spcPts val="0"/>
              </a:spcAft>
              <a:buSzPts val="2400"/>
              <a:buNone/>
              <a:defRPr sz="1800"/>
            </a:lvl7pPr>
            <a:lvl8pPr lvl="7" algn="l">
              <a:lnSpc>
                <a:spcPct val="100000"/>
              </a:lnSpc>
              <a:spcBef>
                <a:spcPts val="0"/>
              </a:spcBef>
              <a:spcAft>
                <a:spcPts val="0"/>
              </a:spcAft>
              <a:buSzPts val="2400"/>
              <a:buNone/>
              <a:defRPr sz="1800"/>
            </a:lvl8pPr>
            <a:lvl9pPr lvl="8" algn="l">
              <a:lnSpc>
                <a:spcPct val="100000"/>
              </a:lnSpc>
              <a:spcBef>
                <a:spcPts val="0"/>
              </a:spcBef>
              <a:spcAft>
                <a:spcPts val="0"/>
              </a:spcAft>
              <a:buSzPts val="2400"/>
              <a:buNone/>
              <a:defRPr sz="1800"/>
            </a:lvl9pPr>
          </a:lstStyle>
          <a:p>
            <a:endParaRPr/>
          </a:p>
        </p:txBody>
      </p:sp>
      <p:sp>
        <p:nvSpPr>
          <p:cNvPr id="31" name="Google Shape;31;p10"/>
          <p:cNvSpPr txBox="1">
            <a:spLocks noGrp="1"/>
          </p:cNvSpPr>
          <p:nvPr>
            <p:ph type="body" idx="1"/>
          </p:nvPr>
        </p:nvSpPr>
        <p:spPr>
          <a:xfrm>
            <a:off x="752888" y="1219200"/>
            <a:ext cx="7933800" cy="4953300"/>
          </a:xfrm>
          <a:prstGeom prst="rect">
            <a:avLst/>
          </a:prstGeom>
          <a:noFill/>
          <a:ln>
            <a:noFill/>
          </a:ln>
        </p:spPr>
        <p:txBody>
          <a:bodyPr spcFirstLastPara="1" wrap="square" lIns="91425" tIns="91425" rIns="91425" bIns="91425" anchor="t" anchorCtr="0">
            <a:noAutofit/>
          </a:bodyPr>
          <a:lstStyle>
            <a:lvl1pPr marL="457200" marR="0" lvl="0" indent="-406400" algn="l">
              <a:lnSpc>
                <a:spcPct val="100000"/>
              </a:lnSpc>
              <a:spcBef>
                <a:spcPts val="560"/>
              </a:spcBef>
              <a:spcAft>
                <a:spcPts val="0"/>
              </a:spcAft>
              <a:buClr>
                <a:srgbClr val="07336F"/>
              </a:buClr>
              <a:buSzPts val="2800"/>
              <a:buFont typeface="Arial"/>
              <a:buChar char="•"/>
              <a:defRPr sz="2800" b="0" i="0" u="none" strike="noStrike" cap="none">
                <a:solidFill>
                  <a:srgbClr val="07336F"/>
                </a:solidFill>
                <a:latin typeface="Arial"/>
                <a:ea typeface="Arial"/>
                <a:cs typeface="Arial"/>
                <a:sym typeface="Arial"/>
              </a:defRPr>
            </a:lvl1pPr>
            <a:lvl2pPr marL="914400" marR="0" lvl="1" indent="-381000" algn="l">
              <a:lnSpc>
                <a:spcPct val="100000"/>
              </a:lnSpc>
              <a:spcBef>
                <a:spcPts val="480"/>
              </a:spcBef>
              <a:spcAft>
                <a:spcPts val="0"/>
              </a:spcAft>
              <a:buClr>
                <a:srgbClr val="07336F"/>
              </a:buClr>
              <a:buSzPts val="2400"/>
              <a:buFont typeface="Arial"/>
              <a:buChar char="•"/>
              <a:defRPr sz="2400" b="0" i="0" u="none" strike="noStrike" cap="none">
                <a:solidFill>
                  <a:srgbClr val="07336F"/>
                </a:solidFill>
                <a:latin typeface="Arial"/>
                <a:ea typeface="Arial"/>
                <a:cs typeface="Arial"/>
                <a:sym typeface="Arial"/>
              </a:defRPr>
            </a:lvl2pPr>
            <a:lvl3pPr marL="1371600" marR="0" lvl="2" indent="-355600" algn="l">
              <a:lnSpc>
                <a:spcPct val="100000"/>
              </a:lnSpc>
              <a:spcBef>
                <a:spcPts val="400"/>
              </a:spcBef>
              <a:spcAft>
                <a:spcPts val="0"/>
              </a:spcAft>
              <a:buClr>
                <a:srgbClr val="07336F"/>
              </a:buClr>
              <a:buSzPts val="2000"/>
              <a:buFont typeface="Arial"/>
              <a:buChar char="•"/>
              <a:defRPr sz="2000" b="0" i="0" u="none" strike="noStrike" cap="none">
                <a:solidFill>
                  <a:srgbClr val="07336F"/>
                </a:solidFill>
                <a:latin typeface="Arial"/>
                <a:ea typeface="Arial"/>
                <a:cs typeface="Arial"/>
                <a:sym typeface="Arial"/>
              </a:defRPr>
            </a:lvl3pPr>
            <a:lvl4pPr marL="1828800" marR="0" lvl="3" indent="-342900" algn="l">
              <a:lnSpc>
                <a:spcPct val="100000"/>
              </a:lnSpc>
              <a:spcBef>
                <a:spcPts val="360"/>
              </a:spcBef>
              <a:spcAft>
                <a:spcPts val="0"/>
              </a:spcAft>
              <a:buClr>
                <a:srgbClr val="07336F"/>
              </a:buClr>
              <a:buSzPts val="1800"/>
              <a:buFont typeface="Arial"/>
              <a:buChar char="•"/>
              <a:defRPr sz="1800" b="0" i="0" u="none" strike="noStrike" cap="none">
                <a:solidFill>
                  <a:srgbClr val="07336F"/>
                </a:solidFill>
                <a:latin typeface="Arial"/>
                <a:ea typeface="Arial"/>
                <a:cs typeface="Arial"/>
                <a:sym typeface="Arial"/>
              </a:defRPr>
            </a:lvl4pPr>
            <a:lvl5pPr marL="2286000" marR="0" lvl="4" indent="-330200" algn="l">
              <a:lnSpc>
                <a:spcPct val="100000"/>
              </a:lnSpc>
              <a:spcBef>
                <a:spcPts val="320"/>
              </a:spcBef>
              <a:spcAft>
                <a:spcPts val="0"/>
              </a:spcAft>
              <a:buClr>
                <a:srgbClr val="07336F"/>
              </a:buClr>
              <a:buSzPts val="1600"/>
              <a:buFont typeface="Arial"/>
              <a:buChar char="•"/>
              <a:defRPr sz="1600" b="0" i="0" u="none" strike="noStrike" cap="none">
                <a:solidFill>
                  <a:srgbClr val="07336F"/>
                </a:solidFill>
                <a:latin typeface="Arial"/>
                <a:ea typeface="Arial"/>
                <a:cs typeface="Arial"/>
                <a:sym typeface="Arial"/>
              </a:defRPr>
            </a:lvl5pPr>
            <a:lvl6pPr marL="2743200" marR="0" lvl="5" indent="-330200" algn="l">
              <a:lnSpc>
                <a:spcPct val="100000"/>
              </a:lnSpc>
              <a:spcBef>
                <a:spcPts val="320"/>
              </a:spcBef>
              <a:spcAft>
                <a:spcPts val="0"/>
              </a:spcAft>
              <a:buClr>
                <a:srgbClr val="07336F"/>
              </a:buClr>
              <a:buSzPts val="1600"/>
              <a:buFont typeface="Arial"/>
              <a:buChar char="•"/>
              <a:defRPr sz="1600" b="0" i="0" u="none" strike="noStrike" cap="none">
                <a:solidFill>
                  <a:srgbClr val="07336F"/>
                </a:solidFill>
                <a:latin typeface="Calibri"/>
                <a:ea typeface="Calibri"/>
                <a:cs typeface="Calibri"/>
                <a:sym typeface="Calibri"/>
              </a:defRPr>
            </a:lvl6pPr>
            <a:lvl7pPr marL="3200400" marR="0" lvl="6" indent="-355600" algn="l">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32" name="Google Shape;32;p10"/>
          <p:cNvSpPr txBox="1">
            <a:spLocks noGrp="1"/>
          </p:cNvSpPr>
          <p:nvPr>
            <p:ph type="sldNum" idx="12"/>
          </p:nvPr>
        </p:nvSpPr>
        <p:spPr>
          <a:xfrm>
            <a:off x="8556784" y="6333134"/>
            <a:ext cx="548700" cy="525000"/>
          </a:xfrm>
          <a:prstGeom prst="rect">
            <a:avLst/>
          </a:prstGeom>
          <a:noFill/>
          <a:ln>
            <a:noFill/>
          </a:ln>
        </p:spPr>
        <p:txBody>
          <a:bodyPr spcFirstLastPara="1" wrap="square" lIns="91425" tIns="91425" rIns="91425" bIns="91425" anchor="t"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rgbClr val="07336F"/>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rgbClr val="07336F"/>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rgbClr val="07336F"/>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rgbClr val="07336F"/>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rgbClr val="07336F"/>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rgbClr val="07336F"/>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rgbClr val="07336F"/>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rgbClr val="07336F"/>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rgbClr val="07336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2 Column, Small Pic">
  <p:cSld name="2 Column, Small Pic">
    <p:spTree>
      <p:nvGrpSpPr>
        <p:cNvPr id="1" name="Shape 33"/>
        <p:cNvGrpSpPr/>
        <p:nvPr/>
      </p:nvGrpSpPr>
      <p:grpSpPr>
        <a:xfrm>
          <a:off x="0" y="0"/>
          <a:ext cx="0" cy="0"/>
          <a:chOff x="0" y="0"/>
          <a:chExt cx="0" cy="0"/>
        </a:xfrm>
      </p:grpSpPr>
      <p:sp>
        <p:nvSpPr>
          <p:cNvPr id="34" name="Google Shape;34;p11"/>
          <p:cNvSpPr txBox="1">
            <a:spLocks noGrp="1"/>
          </p:cNvSpPr>
          <p:nvPr>
            <p:ph type="title"/>
          </p:nvPr>
        </p:nvSpPr>
        <p:spPr>
          <a:xfrm>
            <a:off x="752888" y="274638"/>
            <a:ext cx="7933800" cy="792300"/>
          </a:xfrm>
          <a:prstGeom prst="rect">
            <a:avLst/>
          </a:prstGeom>
          <a:noFill/>
          <a:ln>
            <a:noFill/>
          </a:ln>
        </p:spPr>
        <p:txBody>
          <a:bodyPr spcFirstLastPara="1" wrap="square" lIns="91425" tIns="91425" rIns="91425" bIns="91425" anchor="ctr" anchorCtr="0">
            <a:noAutofit/>
          </a:bodyPr>
          <a:lstStyle>
            <a:lvl1pPr marR="0" lvl="0" algn="l">
              <a:lnSpc>
                <a:spcPct val="100000"/>
              </a:lnSpc>
              <a:spcBef>
                <a:spcPts val="0"/>
              </a:spcBef>
              <a:spcAft>
                <a:spcPts val="0"/>
              </a:spcAft>
              <a:buClr>
                <a:srgbClr val="0099D8"/>
              </a:buClr>
              <a:buSzPts val="2400"/>
              <a:buNone/>
              <a:defRPr sz="3200" i="0" u="none" strike="noStrike" cap="none">
                <a:solidFill>
                  <a:srgbClr val="0099D8"/>
                </a:solidFill>
              </a:defRPr>
            </a:lvl1pPr>
            <a:lvl2pPr lvl="1" algn="l">
              <a:lnSpc>
                <a:spcPct val="100000"/>
              </a:lnSpc>
              <a:spcBef>
                <a:spcPts val="0"/>
              </a:spcBef>
              <a:spcAft>
                <a:spcPts val="0"/>
              </a:spcAft>
              <a:buSzPts val="2400"/>
              <a:buNone/>
              <a:defRPr sz="1800"/>
            </a:lvl2pPr>
            <a:lvl3pPr lvl="2" algn="l">
              <a:lnSpc>
                <a:spcPct val="100000"/>
              </a:lnSpc>
              <a:spcBef>
                <a:spcPts val="0"/>
              </a:spcBef>
              <a:spcAft>
                <a:spcPts val="0"/>
              </a:spcAft>
              <a:buSzPts val="2400"/>
              <a:buNone/>
              <a:defRPr sz="1800"/>
            </a:lvl3pPr>
            <a:lvl4pPr lvl="3" algn="l">
              <a:lnSpc>
                <a:spcPct val="100000"/>
              </a:lnSpc>
              <a:spcBef>
                <a:spcPts val="0"/>
              </a:spcBef>
              <a:spcAft>
                <a:spcPts val="0"/>
              </a:spcAft>
              <a:buSzPts val="2400"/>
              <a:buNone/>
              <a:defRPr sz="1800"/>
            </a:lvl4pPr>
            <a:lvl5pPr lvl="4" algn="l">
              <a:lnSpc>
                <a:spcPct val="100000"/>
              </a:lnSpc>
              <a:spcBef>
                <a:spcPts val="0"/>
              </a:spcBef>
              <a:spcAft>
                <a:spcPts val="0"/>
              </a:spcAft>
              <a:buSzPts val="2400"/>
              <a:buNone/>
              <a:defRPr sz="1800"/>
            </a:lvl5pPr>
            <a:lvl6pPr lvl="5" algn="l">
              <a:lnSpc>
                <a:spcPct val="100000"/>
              </a:lnSpc>
              <a:spcBef>
                <a:spcPts val="0"/>
              </a:spcBef>
              <a:spcAft>
                <a:spcPts val="0"/>
              </a:spcAft>
              <a:buSzPts val="2400"/>
              <a:buNone/>
              <a:defRPr sz="1800"/>
            </a:lvl6pPr>
            <a:lvl7pPr lvl="6" algn="l">
              <a:lnSpc>
                <a:spcPct val="100000"/>
              </a:lnSpc>
              <a:spcBef>
                <a:spcPts val="0"/>
              </a:spcBef>
              <a:spcAft>
                <a:spcPts val="0"/>
              </a:spcAft>
              <a:buSzPts val="2400"/>
              <a:buNone/>
              <a:defRPr sz="1800"/>
            </a:lvl7pPr>
            <a:lvl8pPr lvl="7" algn="l">
              <a:lnSpc>
                <a:spcPct val="100000"/>
              </a:lnSpc>
              <a:spcBef>
                <a:spcPts val="0"/>
              </a:spcBef>
              <a:spcAft>
                <a:spcPts val="0"/>
              </a:spcAft>
              <a:buSzPts val="2400"/>
              <a:buNone/>
              <a:defRPr sz="1800"/>
            </a:lvl8pPr>
            <a:lvl9pPr lvl="8" algn="l">
              <a:lnSpc>
                <a:spcPct val="100000"/>
              </a:lnSpc>
              <a:spcBef>
                <a:spcPts val="0"/>
              </a:spcBef>
              <a:spcAft>
                <a:spcPts val="0"/>
              </a:spcAft>
              <a:buSzPts val="2400"/>
              <a:buNone/>
              <a:defRPr sz="1800"/>
            </a:lvl9pPr>
          </a:lstStyle>
          <a:p>
            <a:endParaRPr/>
          </a:p>
        </p:txBody>
      </p:sp>
      <p:sp>
        <p:nvSpPr>
          <p:cNvPr id="35" name="Google Shape;35;p11"/>
          <p:cNvSpPr>
            <a:spLocks noGrp="1"/>
          </p:cNvSpPr>
          <p:nvPr>
            <p:ph type="pic" idx="2"/>
          </p:nvPr>
        </p:nvSpPr>
        <p:spPr>
          <a:xfrm>
            <a:off x="4953000" y="1219200"/>
            <a:ext cx="3733800" cy="1981200"/>
          </a:xfrm>
          <a:prstGeom prst="rect">
            <a:avLst/>
          </a:prstGeom>
          <a:solidFill>
            <a:srgbClr val="F2F2F2"/>
          </a:solidFill>
          <a:ln>
            <a:noFill/>
          </a:ln>
        </p:spPr>
      </p:sp>
      <p:sp>
        <p:nvSpPr>
          <p:cNvPr id="36" name="Google Shape;36;p11"/>
          <p:cNvSpPr txBox="1">
            <a:spLocks noGrp="1"/>
          </p:cNvSpPr>
          <p:nvPr>
            <p:ph type="body" idx="1"/>
          </p:nvPr>
        </p:nvSpPr>
        <p:spPr>
          <a:xfrm>
            <a:off x="752888" y="1219200"/>
            <a:ext cx="3742800" cy="4953300"/>
          </a:xfrm>
          <a:prstGeom prst="rect">
            <a:avLst/>
          </a:prstGeom>
          <a:noFill/>
          <a:ln>
            <a:noFill/>
          </a:ln>
        </p:spPr>
        <p:txBody>
          <a:bodyPr spcFirstLastPara="1" wrap="square" lIns="91425" tIns="91425" rIns="91425" bIns="91425" anchor="t" anchorCtr="0">
            <a:noAutofit/>
          </a:bodyPr>
          <a:lstStyle>
            <a:lvl1pPr marL="457200" marR="0" lvl="0" indent="-406400" algn="l">
              <a:lnSpc>
                <a:spcPct val="100000"/>
              </a:lnSpc>
              <a:spcBef>
                <a:spcPts val="560"/>
              </a:spcBef>
              <a:spcAft>
                <a:spcPts val="0"/>
              </a:spcAft>
              <a:buClr>
                <a:srgbClr val="07336F"/>
              </a:buClr>
              <a:buSzPts val="2800"/>
              <a:buChar char="•"/>
              <a:defRPr sz="2800" i="0" u="none" strike="noStrike" cap="none">
                <a:solidFill>
                  <a:srgbClr val="07336F"/>
                </a:solidFill>
              </a:defRPr>
            </a:lvl1pPr>
            <a:lvl2pPr marL="914400" marR="0" lvl="1" indent="-381000" algn="l">
              <a:lnSpc>
                <a:spcPct val="100000"/>
              </a:lnSpc>
              <a:spcBef>
                <a:spcPts val="480"/>
              </a:spcBef>
              <a:spcAft>
                <a:spcPts val="0"/>
              </a:spcAft>
              <a:buClr>
                <a:srgbClr val="07336F"/>
              </a:buClr>
              <a:buSzPts val="2400"/>
              <a:buChar char="•"/>
              <a:defRPr sz="2400" i="0" u="none" strike="noStrike" cap="none">
                <a:solidFill>
                  <a:srgbClr val="07336F"/>
                </a:solidFill>
              </a:defRPr>
            </a:lvl2pPr>
            <a:lvl3pPr marL="1371600" marR="0" lvl="2" indent="-355600" algn="l">
              <a:lnSpc>
                <a:spcPct val="100000"/>
              </a:lnSpc>
              <a:spcBef>
                <a:spcPts val="400"/>
              </a:spcBef>
              <a:spcAft>
                <a:spcPts val="0"/>
              </a:spcAft>
              <a:buClr>
                <a:srgbClr val="07336F"/>
              </a:buClr>
              <a:buSzPts val="2000"/>
              <a:buChar char="•"/>
              <a:defRPr sz="2000" i="0" u="none" strike="noStrike" cap="none">
                <a:solidFill>
                  <a:srgbClr val="07336F"/>
                </a:solidFill>
              </a:defRPr>
            </a:lvl3pPr>
            <a:lvl4pPr marL="1828800" marR="0" lvl="3" indent="-342900" algn="l">
              <a:lnSpc>
                <a:spcPct val="100000"/>
              </a:lnSpc>
              <a:spcBef>
                <a:spcPts val="360"/>
              </a:spcBef>
              <a:spcAft>
                <a:spcPts val="0"/>
              </a:spcAft>
              <a:buClr>
                <a:srgbClr val="07336F"/>
              </a:buClr>
              <a:buSzPts val="1800"/>
              <a:buChar char="•"/>
              <a:defRPr sz="1800" i="0" u="none" strike="noStrike" cap="none">
                <a:solidFill>
                  <a:srgbClr val="07336F"/>
                </a:solidFill>
              </a:defRPr>
            </a:lvl4pPr>
            <a:lvl5pPr marL="2286000" marR="0" lvl="4" indent="-330200" algn="l">
              <a:lnSpc>
                <a:spcPct val="100000"/>
              </a:lnSpc>
              <a:spcBef>
                <a:spcPts val="320"/>
              </a:spcBef>
              <a:spcAft>
                <a:spcPts val="0"/>
              </a:spcAft>
              <a:buClr>
                <a:srgbClr val="07336F"/>
              </a:buClr>
              <a:buSzPts val="1600"/>
              <a:buChar char="•"/>
              <a:defRPr sz="1600" i="0" u="none" strike="noStrike" cap="none">
                <a:solidFill>
                  <a:srgbClr val="07336F"/>
                </a:solidFill>
              </a:defRPr>
            </a:lvl5pPr>
            <a:lvl6pPr marL="2743200" marR="0" lvl="5" indent="-330200" algn="l">
              <a:lnSpc>
                <a:spcPct val="100000"/>
              </a:lnSpc>
              <a:spcBef>
                <a:spcPts val="320"/>
              </a:spcBef>
              <a:spcAft>
                <a:spcPts val="0"/>
              </a:spcAft>
              <a:buClr>
                <a:srgbClr val="07336F"/>
              </a:buClr>
              <a:buSzPts val="1600"/>
              <a:buChar char="•"/>
              <a:defRPr sz="1600" i="0" u="none" strike="noStrike" cap="none">
                <a:solidFill>
                  <a:srgbClr val="07336F"/>
                </a:solidFill>
              </a:defRPr>
            </a:lvl6pPr>
            <a:lvl7pPr marL="3200400" marR="0" lvl="6" indent="-355600" algn="l">
              <a:lnSpc>
                <a:spcPct val="100000"/>
              </a:lnSpc>
              <a:spcBef>
                <a:spcPts val="400"/>
              </a:spcBef>
              <a:spcAft>
                <a:spcPts val="0"/>
              </a:spcAft>
              <a:buClr>
                <a:schemeClr val="dk1"/>
              </a:buClr>
              <a:buSzPts val="2000"/>
              <a:buChar char="•"/>
              <a:defRPr sz="2000" i="0" u="none" strike="noStrike" cap="none">
                <a:solidFill>
                  <a:schemeClr val="dk1"/>
                </a:solidFill>
              </a:defRPr>
            </a:lvl7pPr>
            <a:lvl8pPr marL="3657600" marR="0" lvl="7" indent="-355600" algn="l">
              <a:lnSpc>
                <a:spcPct val="100000"/>
              </a:lnSpc>
              <a:spcBef>
                <a:spcPts val="400"/>
              </a:spcBef>
              <a:spcAft>
                <a:spcPts val="0"/>
              </a:spcAft>
              <a:buClr>
                <a:schemeClr val="dk1"/>
              </a:buClr>
              <a:buSzPts val="2000"/>
              <a:buChar char="•"/>
              <a:defRPr sz="2000" i="0" u="none" strike="noStrike" cap="none">
                <a:solidFill>
                  <a:schemeClr val="dk1"/>
                </a:solidFill>
              </a:defRPr>
            </a:lvl8pPr>
            <a:lvl9pPr marL="4114800" marR="0" lvl="8" indent="-355600" algn="l">
              <a:lnSpc>
                <a:spcPct val="100000"/>
              </a:lnSpc>
              <a:spcBef>
                <a:spcPts val="400"/>
              </a:spcBef>
              <a:spcAft>
                <a:spcPts val="0"/>
              </a:spcAft>
              <a:buClr>
                <a:schemeClr val="dk1"/>
              </a:buClr>
              <a:buSzPts val="2000"/>
              <a:buChar char="•"/>
              <a:defRPr sz="2000" i="0" u="none" strike="noStrike" cap="none">
                <a:solidFill>
                  <a:schemeClr val="dk1"/>
                </a:solidFill>
              </a:defRPr>
            </a:lvl9pPr>
          </a:lstStyle>
          <a:p>
            <a:endParaRPr/>
          </a:p>
        </p:txBody>
      </p:sp>
      <p:sp>
        <p:nvSpPr>
          <p:cNvPr id="37" name="Google Shape;37;p11"/>
          <p:cNvSpPr txBox="1">
            <a:spLocks noGrp="1"/>
          </p:cNvSpPr>
          <p:nvPr>
            <p:ph type="body" idx="3"/>
          </p:nvPr>
        </p:nvSpPr>
        <p:spPr>
          <a:xfrm>
            <a:off x="4953000" y="3429000"/>
            <a:ext cx="3742800" cy="2743200"/>
          </a:xfrm>
          <a:prstGeom prst="rect">
            <a:avLst/>
          </a:prstGeom>
          <a:noFill/>
          <a:ln>
            <a:noFill/>
          </a:ln>
        </p:spPr>
        <p:txBody>
          <a:bodyPr spcFirstLastPara="1" wrap="square" lIns="91425" tIns="91425" rIns="91425" bIns="91425" anchor="t" anchorCtr="0">
            <a:noAutofit/>
          </a:bodyPr>
          <a:lstStyle>
            <a:lvl1pPr marL="457200" marR="0" lvl="0" indent="-406400" algn="l">
              <a:lnSpc>
                <a:spcPct val="100000"/>
              </a:lnSpc>
              <a:spcBef>
                <a:spcPts val="560"/>
              </a:spcBef>
              <a:spcAft>
                <a:spcPts val="0"/>
              </a:spcAft>
              <a:buClr>
                <a:srgbClr val="07336F"/>
              </a:buClr>
              <a:buSzPts val="2800"/>
              <a:buChar char="•"/>
              <a:defRPr sz="2800" i="0" u="none" strike="noStrike" cap="none">
                <a:solidFill>
                  <a:srgbClr val="07336F"/>
                </a:solidFill>
              </a:defRPr>
            </a:lvl1pPr>
            <a:lvl2pPr marL="914400" marR="0" lvl="1" indent="-381000" algn="l">
              <a:lnSpc>
                <a:spcPct val="100000"/>
              </a:lnSpc>
              <a:spcBef>
                <a:spcPts val="480"/>
              </a:spcBef>
              <a:spcAft>
                <a:spcPts val="0"/>
              </a:spcAft>
              <a:buClr>
                <a:srgbClr val="07336F"/>
              </a:buClr>
              <a:buSzPts val="2400"/>
              <a:buChar char="•"/>
              <a:defRPr sz="2400" i="0" u="none" strike="noStrike" cap="none">
                <a:solidFill>
                  <a:srgbClr val="07336F"/>
                </a:solidFill>
              </a:defRPr>
            </a:lvl2pPr>
            <a:lvl3pPr marL="1371600" marR="0" lvl="2" indent="-355600" algn="l">
              <a:lnSpc>
                <a:spcPct val="100000"/>
              </a:lnSpc>
              <a:spcBef>
                <a:spcPts val="400"/>
              </a:spcBef>
              <a:spcAft>
                <a:spcPts val="0"/>
              </a:spcAft>
              <a:buClr>
                <a:srgbClr val="07336F"/>
              </a:buClr>
              <a:buSzPts val="2000"/>
              <a:buChar char="•"/>
              <a:defRPr sz="2000" i="0" u="none" strike="noStrike" cap="none">
                <a:solidFill>
                  <a:srgbClr val="07336F"/>
                </a:solidFill>
              </a:defRPr>
            </a:lvl3pPr>
            <a:lvl4pPr marL="1828800" marR="0" lvl="3" indent="-342900" algn="l">
              <a:lnSpc>
                <a:spcPct val="100000"/>
              </a:lnSpc>
              <a:spcBef>
                <a:spcPts val="360"/>
              </a:spcBef>
              <a:spcAft>
                <a:spcPts val="0"/>
              </a:spcAft>
              <a:buClr>
                <a:srgbClr val="07336F"/>
              </a:buClr>
              <a:buSzPts val="1800"/>
              <a:buChar char="•"/>
              <a:defRPr sz="1800" i="0" u="none" strike="noStrike" cap="none">
                <a:solidFill>
                  <a:srgbClr val="07336F"/>
                </a:solidFill>
              </a:defRPr>
            </a:lvl4pPr>
            <a:lvl5pPr marL="2286000" marR="0" lvl="4" indent="-330200" algn="l">
              <a:lnSpc>
                <a:spcPct val="100000"/>
              </a:lnSpc>
              <a:spcBef>
                <a:spcPts val="320"/>
              </a:spcBef>
              <a:spcAft>
                <a:spcPts val="0"/>
              </a:spcAft>
              <a:buClr>
                <a:srgbClr val="07336F"/>
              </a:buClr>
              <a:buSzPts val="1600"/>
              <a:buChar char="•"/>
              <a:defRPr sz="1600" i="0" u="none" strike="noStrike" cap="none">
                <a:solidFill>
                  <a:srgbClr val="07336F"/>
                </a:solidFill>
              </a:defRPr>
            </a:lvl5pPr>
            <a:lvl6pPr marL="2743200" marR="0" lvl="5" indent="-330200" algn="l">
              <a:lnSpc>
                <a:spcPct val="100000"/>
              </a:lnSpc>
              <a:spcBef>
                <a:spcPts val="320"/>
              </a:spcBef>
              <a:spcAft>
                <a:spcPts val="0"/>
              </a:spcAft>
              <a:buClr>
                <a:srgbClr val="07336F"/>
              </a:buClr>
              <a:buSzPts val="1600"/>
              <a:buChar char="•"/>
              <a:defRPr sz="1600" i="0" u="none" strike="noStrike" cap="none">
                <a:solidFill>
                  <a:srgbClr val="07336F"/>
                </a:solidFill>
              </a:defRPr>
            </a:lvl6pPr>
            <a:lvl7pPr marL="3200400" marR="0" lvl="6" indent="-355600" algn="l">
              <a:lnSpc>
                <a:spcPct val="100000"/>
              </a:lnSpc>
              <a:spcBef>
                <a:spcPts val="400"/>
              </a:spcBef>
              <a:spcAft>
                <a:spcPts val="0"/>
              </a:spcAft>
              <a:buClr>
                <a:schemeClr val="dk1"/>
              </a:buClr>
              <a:buSzPts val="2000"/>
              <a:buChar char="•"/>
              <a:defRPr sz="2000" i="0" u="none" strike="noStrike" cap="none">
                <a:solidFill>
                  <a:schemeClr val="dk1"/>
                </a:solidFill>
              </a:defRPr>
            </a:lvl7pPr>
            <a:lvl8pPr marL="3657600" marR="0" lvl="7" indent="-355600" algn="l">
              <a:lnSpc>
                <a:spcPct val="100000"/>
              </a:lnSpc>
              <a:spcBef>
                <a:spcPts val="400"/>
              </a:spcBef>
              <a:spcAft>
                <a:spcPts val="0"/>
              </a:spcAft>
              <a:buClr>
                <a:schemeClr val="dk1"/>
              </a:buClr>
              <a:buSzPts val="2000"/>
              <a:buChar char="•"/>
              <a:defRPr sz="2000" i="0" u="none" strike="noStrike" cap="none">
                <a:solidFill>
                  <a:schemeClr val="dk1"/>
                </a:solidFill>
              </a:defRPr>
            </a:lvl8pPr>
            <a:lvl9pPr marL="4114800" marR="0" lvl="8" indent="-355600" algn="l">
              <a:lnSpc>
                <a:spcPct val="100000"/>
              </a:lnSpc>
              <a:spcBef>
                <a:spcPts val="400"/>
              </a:spcBef>
              <a:spcAft>
                <a:spcPts val="0"/>
              </a:spcAft>
              <a:buClr>
                <a:schemeClr val="dk1"/>
              </a:buClr>
              <a:buSzPts val="2000"/>
              <a:buChar char="•"/>
              <a:defRPr sz="2000" i="0" u="none" strike="noStrike" cap="none">
                <a:solidFill>
                  <a:schemeClr val="dk1"/>
                </a:solidFill>
              </a:defRPr>
            </a:lvl9pPr>
          </a:lstStyle>
          <a:p>
            <a:endParaRPr/>
          </a:p>
        </p:txBody>
      </p:sp>
      <p:sp>
        <p:nvSpPr>
          <p:cNvPr id="38" name="Google Shape;38;p11"/>
          <p:cNvSpPr txBox="1">
            <a:spLocks noGrp="1"/>
          </p:cNvSpPr>
          <p:nvPr>
            <p:ph type="sldNum" idx="12"/>
          </p:nvPr>
        </p:nvSpPr>
        <p:spPr>
          <a:xfrm>
            <a:off x="8556784" y="6333134"/>
            <a:ext cx="548700" cy="525000"/>
          </a:xfrm>
          <a:prstGeom prst="rect">
            <a:avLst/>
          </a:prstGeom>
          <a:noFill/>
          <a:ln>
            <a:noFill/>
          </a:ln>
        </p:spPr>
        <p:txBody>
          <a:bodyPr spcFirstLastPara="1" wrap="square" lIns="91425" tIns="91425" rIns="91425" bIns="91425" anchor="t"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rgbClr val="07336F"/>
                </a:solidFill>
                <a:latin typeface="Proxima Nova"/>
                <a:ea typeface="Proxima Nova"/>
                <a:cs typeface="Proxima Nova"/>
                <a:sym typeface="Proxima Nova"/>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rgbClr val="07336F"/>
                </a:solidFill>
                <a:latin typeface="Proxima Nova"/>
                <a:ea typeface="Proxima Nova"/>
                <a:cs typeface="Proxima Nova"/>
                <a:sym typeface="Proxima Nova"/>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rgbClr val="07336F"/>
                </a:solidFill>
                <a:latin typeface="Proxima Nova"/>
                <a:ea typeface="Proxima Nova"/>
                <a:cs typeface="Proxima Nova"/>
                <a:sym typeface="Proxima Nova"/>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rgbClr val="07336F"/>
                </a:solidFill>
                <a:latin typeface="Proxima Nova"/>
                <a:ea typeface="Proxima Nova"/>
                <a:cs typeface="Proxima Nova"/>
                <a:sym typeface="Proxima Nova"/>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rgbClr val="07336F"/>
                </a:solidFill>
                <a:latin typeface="Proxima Nova"/>
                <a:ea typeface="Proxima Nova"/>
                <a:cs typeface="Proxima Nova"/>
                <a:sym typeface="Proxima Nova"/>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rgbClr val="07336F"/>
                </a:solidFill>
                <a:latin typeface="Proxima Nova"/>
                <a:ea typeface="Proxima Nova"/>
                <a:cs typeface="Proxima Nova"/>
                <a:sym typeface="Proxima Nova"/>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rgbClr val="07336F"/>
                </a:solidFill>
                <a:latin typeface="Proxima Nova"/>
                <a:ea typeface="Proxima Nova"/>
                <a:cs typeface="Proxima Nova"/>
                <a:sym typeface="Proxima Nova"/>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rgbClr val="07336F"/>
                </a:solidFill>
                <a:latin typeface="Proxima Nova"/>
                <a:ea typeface="Proxima Nova"/>
                <a:cs typeface="Proxima Nova"/>
                <a:sym typeface="Proxima Nova"/>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rgbClr val="07336F"/>
                </a:solidFill>
                <a:latin typeface="Proxima Nova"/>
                <a:ea typeface="Proxima Nova"/>
                <a:cs typeface="Proxima Nova"/>
                <a:sym typeface="Proxima Nova"/>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1 Column, Tall Pic Right">
  <p:cSld name="1 Column, Tall Pic Right">
    <p:spTree>
      <p:nvGrpSpPr>
        <p:cNvPr id="1" name="Shape 39"/>
        <p:cNvGrpSpPr/>
        <p:nvPr/>
      </p:nvGrpSpPr>
      <p:grpSpPr>
        <a:xfrm>
          <a:off x="0" y="0"/>
          <a:ext cx="0" cy="0"/>
          <a:chOff x="0" y="0"/>
          <a:chExt cx="0" cy="0"/>
        </a:xfrm>
      </p:grpSpPr>
      <p:sp>
        <p:nvSpPr>
          <p:cNvPr id="40" name="Google Shape;40;p12"/>
          <p:cNvSpPr txBox="1">
            <a:spLocks noGrp="1"/>
          </p:cNvSpPr>
          <p:nvPr>
            <p:ph type="title"/>
          </p:nvPr>
        </p:nvSpPr>
        <p:spPr>
          <a:xfrm>
            <a:off x="752888" y="274638"/>
            <a:ext cx="7933800" cy="792300"/>
          </a:xfrm>
          <a:prstGeom prst="rect">
            <a:avLst/>
          </a:prstGeom>
          <a:noFill/>
          <a:ln>
            <a:noFill/>
          </a:ln>
        </p:spPr>
        <p:txBody>
          <a:bodyPr spcFirstLastPara="1" wrap="square" lIns="91425" tIns="91425" rIns="91425" bIns="91425" anchor="ctr" anchorCtr="0">
            <a:noAutofit/>
          </a:bodyPr>
          <a:lstStyle>
            <a:lvl1pPr marR="0" lvl="0" algn="l">
              <a:lnSpc>
                <a:spcPct val="100000"/>
              </a:lnSpc>
              <a:spcBef>
                <a:spcPts val="0"/>
              </a:spcBef>
              <a:spcAft>
                <a:spcPts val="0"/>
              </a:spcAft>
              <a:buClr>
                <a:srgbClr val="0099D8"/>
              </a:buClr>
              <a:buSzPts val="2400"/>
              <a:buNone/>
              <a:defRPr sz="3200" i="0" u="none" strike="noStrike" cap="none">
                <a:solidFill>
                  <a:srgbClr val="0099D8"/>
                </a:solidFill>
              </a:defRPr>
            </a:lvl1pPr>
            <a:lvl2pPr lvl="1" algn="l">
              <a:lnSpc>
                <a:spcPct val="100000"/>
              </a:lnSpc>
              <a:spcBef>
                <a:spcPts val="0"/>
              </a:spcBef>
              <a:spcAft>
                <a:spcPts val="0"/>
              </a:spcAft>
              <a:buSzPts val="2400"/>
              <a:buNone/>
              <a:defRPr sz="1800"/>
            </a:lvl2pPr>
            <a:lvl3pPr lvl="2" algn="l">
              <a:lnSpc>
                <a:spcPct val="100000"/>
              </a:lnSpc>
              <a:spcBef>
                <a:spcPts val="0"/>
              </a:spcBef>
              <a:spcAft>
                <a:spcPts val="0"/>
              </a:spcAft>
              <a:buSzPts val="2400"/>
              <a:buNone/>
              <a:defRPr sz="1800"/>
            </a:lvl3pPr>
            <a:lvl4pPr lvl="3" algn="l">
              <a:lnSpc>
                <a:spcPct val="100000"/>
              </a:lnSpc>
              <a:spcBef>
                <a:spcPts val="0"/>
              </a:spcBef>
              <a:spcAft>
                <a:spcPts val="0"/>
              </a:spcAft>
              <a:buSzPts val="2400"/>
              <a:buNone/>
              <a:defRPr sz="1800"/>
            </a:lvl4pPr>
            <a:lvl5pPr lvl="4" algn="l">
              <a:lnSpc>
                <a:spcPct val="100000"/>
              </a:lnSpc>
              <a:spcBef>
                <a:spcPts val="0"/>
              </a:spcBef>
              <a:spcAft>
                <a:spcPts val="0"/>
              </a:spcAft>
              <a:buSzPts val="2400"/>
              <a:buNone/>
              <a:defRPr sz="1800"/>
            </a:lvl5pPr>
            <a:lvl6pPr lvl="5" algn="l">
              <a:lnSpc>
                <a:spcPct val="100000"/>
              </a:lnSpc>
              <a:spcBef>
                <a:spcPts val="0"/>
              </a:spcBef>
              <a:spcAft>
                <a:spcPts val="0"/>
              </a:spcAft>
              <a:buSzPts val="2400"/>
              <a:buNone/>
              <a:defRPr sz="1800"/>
            </a:lvl6pPr>
            <a:lvl7pPr lvl="6" algn="l">
              <a:lnSpc>
                <a:spcPct val="100000"/>
              </a:lnSpc>
              <a:spcBef>
                <a:spcPts val="0"/>
              </a:spcBef>
              <a:spcAft>
                <a:spcPts val="0"/>
              </a:spcAft>
              <a:buSzPts val="2400"/>
              <a:buNone/>
              <a:defRPr sz="1800"/>
            </a:lvl7pPr>
            <a:lvl8pPr lvl="7" algn="l">
              <a:lnSpc>
                <a:spcPct val="100000"/>
              </a:lnSpc>
              <a:spcBef>
                <a:spcPts val="0"/>
              </a:spcBef>
              <a:spcAft>
                <a:spcPts val="0"/>
              </a:spcAft>
              <a:buSzPts val="2400"/>
              <a:buNone/>
              <a:defRPr sz="1800"/>
            </a:lvl8pPr>
            <a:lvl9pPr lvl="8" algn="l">
              <a:lnSpc>
                <a:spcPct val="100000"/>
              </a:lnSpc>
              <a:spcBef>
                <a:spcPts val="0"/>
              </a:spcBef>
              <a:spcAft>
                <a:spcPts val="0"/>
              </a:spcAft>
              <a:buSzPts val="2400"/>
              <a:buNone/>
              <a:defRPr sz="1800"/>
            </a:lvl9pPr>
          </a:lstStyle>
          <a:p>
            <a:endParaRPr/>
          </a:p>
        </p:txBody>
      </p:sp>
      <p:sp>
        <p:nvSpPr>
          <p:cNvPr id="41" name="Google Shape;41;p12"/>
          <p:cNvSpPr>
            <a:spLocks noGrp="1"/>
          </p:cNvSpPr>
          <p:nvPr>
            <p:ph type="pic" idx="2"/>
          </p:nvPr>
        </p:nvSpPr>
        <p:spPr>
          <a:xfrm>
            <a:off x="6096000" y="1219200"/>
            <a:ext cx="2590800" cy="4953300"/>
          </a:xfrm>
          <a:prstGeom prst="rect">
            <a:avLst/>
          </a:prstGeom>
          <a:solidFill>
            <a:srgbClr val="F2F2F2"/>
          </a:solidFill>
          <a:ln>
            <a:noFill/>
          </a:ln>
        </p:spPr>
      </p:sp>
      <p:sp>
        <p:nvSpPr>
          <p:cNvPr id="42" name="Google Shape;42;p12"/>
          <p:cNvSpPr txBox="1">
            <a:spLocks noGrp="1"/>
          </p:cNvSpPr>
          <p:nvPr>
            <p:ph type="body" idx="1"/>
          </p:nvPr>
        </p:nvSpPr>
        <p:spPr>
          <a:xfrm>
            <a:off x="752888" y="1219200"/>
            <a:ext cx="5190600" cy="4953300"/>
          </a:xfrm>
          <a:prstGeom prst="rect">
            <a:avLst/>
          </a:prstGeom>
          <a:noFill/>
          <a:ln>
            <a:noFill/>
          </a:ln>
        </p:spPr>
        <p:txBody>
          <a:bodyPr spcFirstLastPara="1" wrap="square" lIns="91425" tIns="91425" rIns="91425" bIns="91425" anchor="t" anchorCtr="0">
            <a:noAutofit/>
          </a:bodyPr>
          <a:lstStyle>
            <a:lvl1pPr marL="457200" marR="0" lvl="0" indent="-406400" algn="l">
              <a:lnSpc>
                <a:spcPct val="100000"/>
              </a:lnSpc>
              <a:spcBef>
                <a:spcPts val="560"/>
              </a:spcBef>
              <a:spcAft>
                <a:spcPts val="0"/>
              </a:spcAft>
              <a:buClr>
                <a:srgbClr val="07336F"/>
              </a:buClr>
              <a:buSzPts val="2800"/>
              <a:buChar char="•"/>
              <a:defRPr sz="2800" i="0" u="none" strike="noStrike" cap="none">
                <a:solidFill>
                  <a:srgbClr val="07336F"/>
                </a:solidFill>
              </a:defRPr>
            </a:lvl1pPr>
            <a:lvl2pPr marL="914400" marR="0" lvl="1" indent="-381000" algn="l">
              <a:lnSpc>
                <a:spcPct val="100000"/>
              </a:lnSpc>
              <a:spcBef>
                <a:spcPts val="480"/>
              </a:spcBef>
              <a:spcAft>
                <a:spcPts val="0"/>
              </a:spcAft>
              <a:buClr>
                <a:srgbClr val="07336F"/>
              </a:buClr>
              <a:buSzPts val="2400"/>
              <a:buChar char="•"/>
              <a:defRPr sz="2400" i="0" u="none" strike="noStrike" cap="none">
                <a:solidFill>
                  <a:srgbClr val="07336F"/>
                </a:solidFill>
              </a:defRPr>
            </a:lvl2pPr>
            <a:lvl3pPr marL="1371600" marR="0" lvl="2" indent="-355600" algn="l">
              <a:lnSpc>
                <a:spcPct val="100000"/>
              </a:lnSpc>
              <a:spcBef>
                <a:spcPts val="400"/>
              </a:spcBef>
              <a:spcAft>
                <a:spcPts val="0"/>
              </a:spcAft>
              <a:buClr>
                <a:srgbClr val="07336F"/>
              </a:buClr>
              <a:buSzPts val="2000"/>
              <a:buChar char="•"/>
              <a:defRPr sz="2000" i="0" u="none" strike="noStrike" cap="none">
                <a:solidFill>
                  <a:srgbClr val="07336F"/>
                </a:solidFill>
              </a:defRPr>
            </a:lvl3pPr>
            <a:lvl4pPr marL="1828800" marR="0" lvl="3" indent="-342900" algn="l">
              <a:lnSpc>
                <a:spcPct val="100000"/>
              </a:lnSpc>
              <a:spcBef>
                <a:spcPts val="360"/>
              </a:spcBef>
              <a:spcAft>
                <a:spcPts val="0"/>
              </a:spcAft>
              <a:buClr>
                <a:srgbClr val="07336F"/>
              </a:buClr>
              <a:buSzPts val="1800"/>
              <a:buChar char="•"/>
              <a:defRPr sz="1800" i="0" u="none" strike="noStrike" cap="none">
                <a:solidFill>
                  <a:srgbClr val="07336F"/>
                </a:solidFill>
              </a:defRPr>
            </a:lvl4pPr>
            <a:lvl5pPr marL="2286000" marR="0" lvl="4" indent="-330200" algn="l">
              <a:lnSpc>
                <a:spcPct val="100000"/>
              </a:lnSpc>
              <a:spcBef>
                <a:spcPts val="320"/>
              </a:spcBef>
              <a:spcAft>
                <a:spcPts val="0"/>
              </a:spcAft>
              <a:buClr>
                <a:srgbClr val="07336F"/>
              </a:buClr>
              <a:buSzPts val="1600"/>
              <a:buChar char="•"/>
              <a:defRPr sz="1600" i="0" u="none" strike="noStrike" cap="none">
                <a:solidFill>
                  <a:srgbClr val="07336F"/>
                </a:solidFill>
              </a:defRPr>
            </a:lvl5pPr>
            <a:lvl6pPr marL="2743200" marR="0" lvl="5" indent="-330200" algn="l">
              <a:lnSpc>
                <a:spcPct val="100000"/>
              </a:lnSpc>
              <a:spcBef>
                <a:spcPts val="320"/>
              </a:spcBef>
              <a:spcAft>
                <a:spcPts val="0"/>
              </a:spcAft>
              <a:buClr>
                <a:srgbClr val="07336F"/>
              </a:buClr>
              <a:buSzPts val="1600"/>
              <a:buChar char="•"/>
              <a:defRPr sz="1600" i="0" u="none" strike="noStrike" cap="none">
                <a:solidFill>
                  <a:srgbClr val="07336F"/>
                </a:solidFill>
              </a:defRPr>
            </a:lvl6pPr>
            <a:lvl7pPr marL="3200400" marR="0" lvl="6" indent="-355600" algn="l">
              <a:lnSpc>
                <a:spcPct val="100000"/>
              </a:lnSpc>
              <a:spcBef>
                <a:spcPts val="400"/>
              </a:spcBef>
              <a:spcAft>
                <a:spcPts val="0"/>
              </a:spcAft>
              <a:buClr>
                <a:schemeClr val="dk1"/>
              </a:buClr>
              <a:buSzPts val="2000"/>
              <a:buChar char="•"/>
              <a:defRPr sz="2000" i="0" u="none" strike="noStrike" cap="none">
                <a:solidFill>
                  <a:schemeClr val="dk1"/>
                </a:solidFill>
              </a:defRPr>
            </a:lvl7pPr>
            <a:lvl8pPr marL="3657600" marR="0" lvl="7" indent="-355600" algn="l">
              <a:lnSpc>
                <a:spcPct val="100000"/>
              </a:lnSpc>
              <a:spcBef>
                <a:spcPts val="400"/>
              </a:spcBef>
              <a:spcAft>
                <a:spcPts val="0"/>
              </a:spcAft>
              <a:buClr>
                <a:schemeClr val="dk1"/>
              </a:buClr>
              <a:buSzPts val="2000"/>
              <a:buChar char="•"/>
              <a:defRPr sz="2000" i="0" u="none" strike="noStrike" cap="none">
                <a:solidFill>
                  <a:schemeClr val="dk1"/>
                </a:solidFill>
              </a:defRPr>
            </a:lvl8pPr>
            <a:lvl9pPr marL="4114800" marR="0" lvl="8" indent="-355600" algn="l">
              <a:lnSpc>
                <a:spcPct val="100000"/>
              </a:lnSpc>
              <a:spcBef>
                <a:spcPts val="400"/>
              </a:spcBef>
              <a:spcAft>
                <a:spcPts val="0"/>
              </a:spcAft>
              <a:buClr>
                <a:schemeClr val="dk1"/>
              </a:buClr>
              <a:buSzPts val="2000"/>
              <a:buChar char="•"/>
              <a:defRPr sz="2000" i="0" u="none" strike="noStrike" cap="none">
                <a:solidFill>
                  <a:schemeClr val="dk1"/>
                </a:solidFill>
              </a:defRPr>
            </a:lvl9pPr>
          </a:lstStyle>
          <a:p>
            <a:endParaRPr/>
          </a:p>
        </p:txBody>
      </p:sp>
      <p:sp>
        <p:nvSpPr>
          <p:cNvPr id="43" name="Google Shape;43;p12"/>
          <p:cNvSpPr txBox="1">
            <a:spLocks noGrp="1"/>
          </p:cNvSpPr>
          <p:nvPr>
            <p:ph type="sldNum" idx="12"/>
          </p:nvPr>
        </p:nvSpPr>
        <p:spPr>
          <a:xfrm>
            <a:off x="8556784" y="6333134"/>
            <a:ext cx="548700" cy="525000"/>
          </a:xfrm>
          <a:prstGeom prst="rect">
            <a:avLst/>
          </a:prstGeom>
          <a:noFill/>
          <a:ln>
            <a:noFill/>
          </a:ln>
        </p:spPr>
        <p:txBody>
          <a:bodyPr spcFirstLastPara="1" wrap="square" lIns="91425" tIns="91425" rIns="91425" bIns="91425" anchor="t"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rgbClr val="07336F"/>
                </a:solidFill>
                <a:latin typeface="Proxima Nova"/>
                <a:ea typeface="Proxima Nova"/>
                <a:cs typeface="Proxima Nova"/>
                <a:sym typeface="Proxima Nova"/>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rgbClr val="07336F"/>
                </a:solidFill>
                <a:latin typeface="Proxima Nova"/>
                <a:ea typeface="Proxima Nova"/>
                <a:cs typeface="Proxima Nova"/>
                <a:sym typeface="Proxima Nova"/>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rgbClr val="07336F"/>
                </a:solidFill>
                <a:latin typeface="Proxima Nova"/>
                <a:ea typeface="Proxima Nova"/>
                <a:cs typeface="Proxima Nova"/>
                <a:sym typeface="Proxima Nova"/>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rgbClr val="07336F"/>
                </a:solidFill>
                <a:latin typeface="Proxima Nova"/>
                <a:ea typeface="Proxima Nova"/>
                <a:cs typeface="Proxima Nova"/>
                <a:sym typeface="Proxima Nova"/>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rgbClr val="07336F"/>
                </a:solidFill>
                <a:latin typeface="Proxima Nova"/>
                <a:ea typeface="Proxima Nova"/>
                <a:cs typeface="Proxima Nova"/>
                <a:sym typeface="Proxima Nova"/>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rgbClr val="07336F"/>
                </a:solidFill>
                <a:latin typeface="Proxima Nova"/>
                <a:ea typeface="Proxima Nova"/>
                <a:cs typeface="Proxima Nova"/>
                <a:sym typeface="Proxima Nova"/>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rgbClr val="07336F"/>
                </a:solidFill>
                <a:latin typeface="Proxima Nova"/>
                <a:ea typeface="Proxima Nova"/>
                <a:cs typeface="Proxima Nova"/>
                <a:sym typeface="Proxima Nova"/>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rgbClr val="07336F"/>
                </a:solidFill>
                <a:latin typeface="Proxima Nova"/>
                <a:ea typeface="Proxima Nova"/>
                <a:cs typeface="Proxima Nova"/>
                <a:sym typeface="Proxima Nova"/>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rgbClr val="07336F"/>
                </a:solidFill>
                <a:latin typeface="Proxima Nova"/>
                <a:ea typeface="Proxima Nova"/>
                <a:cs typeface="Proxima Nova"/>
                <a:sym typeface="Proxima Nova"/>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1 Column, Tall Pic Left">
  <p:cSld name="1 Column, Tall Pic Left">
    <p:spTree>
      <p:nvGrpSpPr>
        <p:cNvPr id="1" name="Shape 44"/>
        <p:cNvGrpSpPr/>
        <p:nvPr/>
      </p:nvGrpSpPr>
      <p:grpSpPr>
        <a:xfrm>
          <a:off x="0" y="0"/>
          <a:ext cx="0" cy="0"/>
          <a:chOff x="0" y="0"/>
          <a:chExt cx="0" cy="0"/>
        </a:xfrm>
      </p:grpSpPr>
      <p:sp>
        <p:nvSpPr>
          <p:cNvPr id="45" name="Google Shape;45;p13"/>
          <p:cNvSpPr txBox="1">
            <a:spLocks noGrp="1"/>
          </p:cNvSpPr>
          <p:nvPr>
            <p:ph type="title"/>
          </p:nvPr>
        </p:nvSpPr>
        <p:spPr>
          <a:xfrm>
            <a:off x="752888" y="274638"/>
            <a:ext cx="7933800" cy="792300"/>
          </a:xfrm>
          <a:prstGeom prst="rect">
            <a:avLst/>
          </a:prstGeom>
          <a:noFill/>
          <a:ln>
            <a:noFill/>
          </a:ln>
        </p:spPr>
        <p:txBody>
          <a:bodyPr spcFirstLastPara="1" wrap="square" lIns="91425" tIns="91425" rIns="91425" bIns="91425" anchor="ctr" anchorCtr="0">
            <a:noAutofit/>
          </a:bodyPr>
          <a:lstStyle>
            <a:lvl1pPr marR="0" lvl="0" algn="l">
              <a:lnSpc>
                <a:spcPct val="100000"/>
              </a:lnSpc>
              <a:spcBef>
                <a:spcPts val="0"/>
              </a:spcBef>
              <a:spcAft>
                <a:spcPts val="0"/>
              </a:spcAft>
              <a:buClr>
                <a:srgbClr val="0099D8"/>
              </a:buClr>
              <a:buSzPts val="2400"/>
              <a:buNone/>
              <a:defRPr sz="3200" i="0" u="none" strike="noStrike" cap="none">
                <a:solidFill>
                  <a:srgbClr val="0099D8"/>
                </a:solidFill>
              </a:defRPr>
            </a:lvl1pPr>
            <a:lvl2pPr lvl="1" algn="l">
              <a:lnSpc>
                <a:spcPct val="100000"/>
              </a:lnSpc>
              <a:spcBef>
                <a:spcPts val="0"/>
              </a:spcBef>
              <a:spcAft>
                <a:spcPts val="0"/>
              </a:spcAft>
              <a:buSzPts val="2400"/>
              <a:buNone/>
              <a:defRPr sz="1800"/>
            </a:lvl2pPr>
            <a:lvl3pPr lvl="2" algn="l">
              <a:lnSpc>
                <a:spcPct val="100000"/>
              </a:lnSpc>
              <a:spcBef>
                <a:spcPts val="0"/>
              </a:spcBef>
              <a:spcAft>
                <a:spcPts val="0"/>
              </a:spcAft>
              <a:buSzPts val="2400"/>
              <a:buNone/>
              <a:defRPr sz="1800"/>
            </a:lvl3pPr>
            <a:lvl4pPr lvl="3" algn="l">
              <a:lnSpc>
                <a:spcPct val="100000"/>
              </a:lnSpc>
              <a:spcBef>
                <a:spcPts val="0"/>
              </a:spcBef>
              <a:spcAft>
                <a:spcPts val="0"/>
              </a:spcAft>
              <a:buSzPts val="2400"/>
              <a:buNone/>
              <a:defRPr sz="1800"/>
            </a:lvl4pPr>
            <a:lvl5pPr lvl="4" algn="l">
              <a:lnSpc>
                <a:spcPct val="100000"/>
              </a:lnSpc>
              <a:spcBef>
                <a:spcPts val="0"/>
              </a:spcBef>
              <a:spcAft>
                <a:spcPts val="0"/>
              </a:spcAft>
              <a:buSzPts val="2400"/>
              <a:buNone/>
              <a:defRPr sz="1800"/>
            </a:lvl5pPr>
            <a:lvl6pPr lvl="5" algn="l">
              <a:lnSpc>
                <a:spcPct val="100000"/>
              </a:lnSpc>
              <a:spcBef>
                <a:spcPts val="0"/>
              </a:spcBef>
              <a:spcAft>
                <a:spcPts val="0"/>
              </a:spcAft>
              <a:buSzPts val="2400"/>
              <a:buNone/>
              <a:defRPr sz="1800"/>
            </a:lvl6pPr>
            <a:lvl7pPr lvl="6" algn="l">
              <a:lnSpc>
                <a:spcPct val="100000"/>
              </a:lnSpc>
              <a:spcBef>
                <a:spcPts val="0"/>
              </a:spcBef>
              <a:spcAft>
                <a:spcPts val="0"/>
              </a:spcAft>
              <a:buSzPts val="2400"/>
              <a:buNone/>
              <a:defRPr sz="1800"/>
            </a:lvl7pPr>
            <a:lvl8pPr lvl="7" algn="l">
              <a:lnSpc>
                <a:spcPct val="100000"/>
              </a:lnSpc>
              <a:spcBef>
                <a:spcPts val="0"/>
              </a:spcBef>
              <a:spcAft>
                <a:spcPts val="0"/>
              </a:spcAft>
              <a:buSzPts val="2400"/>
              <a:buNone/>
              <a:defRPr sz="1800"/>
            </a:lvl8pPr>
            <a:lvl9pPr lvl="8" algn="l">
              <a:lnSpc>
                <a:spcPct val="100000"/>
              </a:lnSpc>
              <a:spcBef>
                <a:spcPts val="0"/>
              </a:spcBef>
              <a:spcAft>
                <a:spcPts val="0"/>
              </a:spcAft>
              <a:buSzPts val="2400"/>
              <a:buNone/>
              <a:defRPr sz="1800"/>
            </a:lvl9pPr>
          </a:lstStyle>
          <a:p>
            <a:endParaRPr/>
          </a:p>
        </p:txBody>
      </p:sp>
      <p:sp>
        <p:nvSpPr>
          <p:cNvPr id="46" name="Google Shape;46;p13"/>
          <p:cNvSpPr>
            <a:spLocks noGrp="1"/>
          </p:cNvSpPr>
          <p:nvPr>
            <p:ph type="pic" idx="2"/>
          </p:nvPr>
        </p:nvSpPr>
        <p:spPr>
          <a:xfrm>
            <a:off x="762000" y="1219200"/>
            <a:ext cx="2590800" cy="4953300"/>
          </a:xfrm>
          <a:prstGeom prst="rect">
            <a:avLst/>
          </a:prstGeom>
          <a:solidFill>
            <a:srgbClr val="F2F2F2"/>
          </a:solidFill>
          <a:ln>
            <a:noFill/>
          </a:ln>
        </p:spPr>
      </p:sp>
      <p:sp>
        <p:nvSpPr>
          <p:cNvPr id="47" name="Google Shape;47;p13"/>
          <p:cNvSpPr txBox="1">
            <a:spLocks noGrp="1"/>
          </p:cNvSpPr>
          <p:nvPr>
            <p:ph type="body" idx="1"/>
          </p:nvPr>
        </p:nvSpPr>
        <p:spPr>
          <a:xfrm>
            <a:off x="3505200" y="1219200"/>
            <a:ext cx="5190600" cy="4953300"/>
          </a:xfrm>
          <a:prstGeom prst="rect">
            <a:avLst/>
          </a:prstGeom>
          <a:noFill/>
          <a:ln>
            <a:noFill/>
          </a:ln>
        </p:spPr>
        <p:txBody>
          <a:bodyPr spcFirstLastPara="1" wrap="square" lIns="91425" tIns="91425" rIns="91425" bIns="91425" anchor="t" anchorCtr="0">
            <a:noAutofit/>
          </a:bodyPr>
          <a:lstStyle>
            <a:lvl1pPr marL="457200" marR="0" lvl="0" indent="-406400" algn="l">
              <a:lnSpc>
                <a:spcPct val="100000"/>
              </a:lnSpc>
              <a:spcBef>
                <a:spcPts val="560"/>
              </a:spcBef>
              <a:spcAft>
                <a:spcPts val="0"/>
              </a:spcAft>
              <a:buClr>
                <a:srgbClr val="07336F"/>
              </a:buClr>
              <a:buSzPts val="2800"/>
              <a:buChar char="•"/>
              <a:defRPr sz="2800" i="0" u="none" strike="noStrike" cap="none">
                <a:solidFill>
                  <a:srgbClr val="07336F"/>
                </a:solidFill>
              </a:defRPr>
            </a:lvl1pPr>
            <a:lvl2pPr marL="914400" marR="0" lvl="1" indent="-381000" algn="l">
              <a:lnSpc>
                <a:spcPct val="100000"/>
              </a:lnSpc>
              <a:spcBef>
                <a:spcPts val="480"/>
              </a:spcBef>
              <a:spcAft>
                <a:spcPts val="0"/>
              </a:spcAft>
              <a:buClr>
                <a:srgbClr val="07336F"/>
              </a:buClr>
              <a:buSzPts val="2400"/>
              <a:buChar char="•"/>
              <a:defRPr sz="2400" i="0" u="none" strike="noStrike" cap="none">
                <a:solidFill>
                  <a:srgbClr val="07336F"/>
                </a:solidFill>
              </a:defRPr>
            </a:lvl2pPr>
            <a:lvl3pPr marL="1371600" marR="0" lvl="2" indent="-355600" algn="l">
              <a:lnSpc>
                <a:spcPct val="100000"/>
              </a:lnSpc>
              <a:spcBef>
                <a:spcPts val="400"/>
              </a:spcBef>
              <a:spcAft>
                <a:spcPts val="0"/>
              </a:spcAft>
              <a:buClr>
                <a:srgbClr val="07336F"/>
              </a:buClr>
              <a:buSzPts val="2000"/>
              <a:buChar char="•"/>
              <a:defRPr sz="2000" i="0" u="none" strike="noStrike" cap="none">
                <a:solidFill>
                  <a:srgbClr val="07336F"/>
                </a:solidFill>
              </a:defRPr>
            </a:lvl3pPr>
            <a:lvl4pPr marL="1828800" marR="0" lvl="3" indent="-342900" algn="l">
              <a:lnSpc>
                <a:spcPct val="100000"/>
              </a:lnSpc>
              <a:spcBef>
                <a:spcPts val="360"/>
              </a:spcBef>
              <a:spcAft>
                <a:spcPts val="0"/>
              </a:spcAft>
              <a:buClr>
                <a:srgbClr val="07336F"/>
              </a:buClr>
              <a:buSzPts val="1800"/>
              <a:buChar char="•"/>
              <a:defRPr sz="1800" i="0" u="none" strike="noStrike" cap="none">
                <a:solidFill>
                  <a:srgbClr val="07336F"/>
                </a:solidFill>
              </a:defRPr>
            </a:lvl4pPr>
            <a:lvl5pPr marL="2286000" marR="0" lvl="4" indent="-330200" algn="l">
              <a:lnSpc>
                <a:spcPct val="100000"/>
              </a:lnSpc>
              <a:spcBef>
                <a:spcPts val="320"/>
              </a:spcBef>
              <a:spcAft>
                <a:spcPts val="0"/>
              </a:spcAft>
              <a:buClr>
                <a:srgbClr val="07336F"/>
              </a:buClr>
              <a:buSzPts val="1600"/>
              <a:buChar char="•"/>
              <a:defRPr sz="1600" i="0" u="none" strike="noStrike" cap="none">
                <a:solidFill>
                  <a:srgbClr val="07336F"/>
                </a:solidFill>
              </a:defRPr>
            </a:lvl5pPr>
            <a:lvl6pPr marL="2743200" marR="0" lvl="5" indent="-330200" algn="l">
              <a:lnSpc>
                <a:spcPct val="100000"/>
              </a:lnSpc>
              <a:spcBef>
                <a:spcPts val="320"/>
              </a:spcBef>
              <a:spcAft>
                <a:spcPts val="0"/>
              </a:spcAft>
              <a:buClr>
                <a:srgbClr val="07336F"/>
              </a:buClr>
              <a:buSzPts val="1600"/>
              <a:buChar char="•"/>
              <a:defRPr sz="1600" i="0" u="none" strike="noStrike" cap="none">
                <a:solidFill>
                  <a:srgbClr val="07336F"/>
                </a:solidFill>
              </a:defRPr>
            </a:lvl6pPr>
            <a:lvl7pPr marL="3200400" marR="0" lvl="6" indent="-355600" algn="l">
              <a:lnSpc>
                <a:spcPct val="100000"/>
              </a:lnSpc>
              <a:spcBef>
                <a:spcPts val="400"/>
              </a:spcBef>
              <a:spcAft>
                <a:spcPts val="0"/>
              </a:spcAft>
              <a:buClr>
                <a:schemeClr val="dk1"/>
              </a:buClr>
              <a:buSzPts val="2000"/>
              <a:buChar char="•"/>
              <a:defRPr sz="2000" i="0" u="none" strike="noStrike" cap="none">
                <a:solidFill>
                  <a:schemeClr val="dk1"/>
                </a:solidFill>
              </a:defRPr>
            </a:lvl7pPr>
            <a:lvl8pPr marL="3657600" marR="0" lvl="7" indent="-355600" algn="l">
              <a:lnSpc>
                <a:spcPct val="100000"/>
              </a:lnSpc>
              <a:spcBef>
                <a:spcPts val="400"/>
              </a:spcBef>
              <a:spcAft>
                <a:spcPts val="0"/>
              </a:spcAft>
              <a:buClr>
                <a:schemeClr val="dk1"/>
              </a:buClr>
              <a:buSzPts val="2000"/>
              <a:buChar char="•"/>
              <a:defRPr sz="2000" i="0" u="none" strike="noStrike" cap="none">
                <a:solidFill>
                  <a:schemeClr val="dk1"/>
                </a:solidFill>
              </a:defRPr>
            </a:lvl8pPr>
            <a:lvl9pPr marL="4114800" marR="0" lvl="8" indent="-355600" algn="l">
              <a:lnSpc>
                <a:spcPct val="100000"/>
              </a:lnSpc>
              <a:spcBef>
                <a:spcPts val="400"/>
              </a:spcBef>
              <a:spcAft>
                <a:spcPts val="0"/>
              </a:spcAft>
              <a:buClr>
                <a:schemeClr val="dk1"/>
              </a:buClr>
              <a:buSzPts val="2000"/>
              <a:buChar char="•"/>
              <a:defRPr sz="2000" i="0" u="none" strike="noStrike" cap="none">
                <a:solidFill>
                  <a:schemeClr val="dk1"/>
                </a:solidFill>
              </a:defRPr>
            </a:lvl9pPr>
          </a:lstStyle>
          <a:p>
            <a:endParaRPr/>
          </a:p>
        </p:txBody>
      </p:sp>
      <p:sp>
        <p:nvSpPr>
          <p:cNvPr id="48" name="Google Shape;48;p13"/>
          <p:cNvSpPr txBox="1">
            <a:spLocks noGrp="1"/>
          </p:cNvSpPr>
          <p:nvPr>
            <p:ph type="sldNum" idx="12"/>
          </p:nvPr>
        </p:nvSpPr>
        <p:spPr>
          <a:xfrm>
            <a:off x="8556784" y="6333134"/>
            <a:ext cx="548700" cy="525000"/>
          </a:xfrm>
          <a:prstGeom prst="rect">
            <a:avLst/>
          </a:prstGeom>
          <a:noFill/>
          <a:ln>
            <a:noFill/>
          </a:ln>
        </p:spPr>
        <p:txBody>
          <a:bodyPr spcFirstLastPara="1" wrap="square" lIns="91425" tIns="91425" rIns="91425" bIns="91425" anchor="t"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rgbClr val="07336F"/>
                </a:solidFill>
                <a:latin typeface="Proxima Nova"/>
                <a:ea typeface="Proxima Nova"/>
                <a:cs typeface="Proxima Nova"/>
                <a:sym typeface="Proxima Nova"/>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rgbClr val="07336F"/>
                </a:solidFill>
                <a:latin typeface="Proxima Nova"/>
                <a:ea typeface="Proxima Nova"/>
                <a:cs typeface="Proxima Nova"/>
                <a:sym typeface="Proxima Nova"/>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rgbClr val="07336F"/>
                </a:solidFill>
                <a:latin typeface="Proxima Nova"/>
                <a:ea typeface="Proxima Nova"/>
                <a:cs typeface="Proxima Nova"/>
                <a:sym typeface="Proxima Nova"/>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rgbClr val="07336F"/>
                </a:solidFill>
                <a:latin typeface="Proxima Nova"/>
                <a:ea typeface="Proxima Nova"/>
                <a:cs typeface="Proxima Nova"/>
                <a:sym typeface="Proxima Nova"/>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rgbClr val="07336F"/>
                </a:solidFill>
                <a:latin typeface="Proxima Nova"/>
                <a:ea typeface="Proxima Nova"/>
                <a:cs typeface="Proxima Nova"/>
                <a:sym typeface="Proxima Nova"/>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rgbClr val="07336F"/>
                </a:solidFill>
                <a:latin typeface="Proxima Nova"/>
                <a:ea typeface="Proxima Nova"/>
                <a:cs typeface="Proxima Nova"/>
                <a:sym typeface="Proxima Nova"/>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rgbClr val="07336F"/>
                </a:solidFill>
                <a:latin typeface="Proxima Nova"/>
                <a:ea typeface="Proxima Nova"/>
                <a:cs typeface="Proxima Nova"/>
                <a:sym typeface="Proxima Nova"/>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rgbClr val="07336F"/>
                </a:solidFill>
                <a:latin typeface="Proxima Nova"/>
                <a:ea typeface="Proxima Nova"/>
                <a:cs typeface="Proxima Nova"/>
                <a:sym typeface="Proxima Nova"/>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rgbClr val="07336F"/>
                </a:solidFill>
                <a:latin typeface="Proxima Nova"/>
                <a:ea typeface="Proxima Nova"/>
                <a:cs typeface="Proxima Nova"/>
                <a:sym typeface="Proxima Nova"/>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1 Column, Wide Pic Top">
  <p:cSld name="1 Column, Wide Pic Top">
    <p:spTree>
      <p:nvGrpSpPr>
        <p:cNvPr id="1" name="Shape 49"/>
        <p:cNvGrpSpPr/>
        <p:nvPr/>
      </p:nvGrpSpPr>
      <p:grpSpPr>
        <a:xfrm>
          <a:off x="0" y="0"/>
          <a:ext cx="0" cy="0"/>
          <a:chOff x="0" y="0"/>
          <a:chExt cx="0" cy="0"/>
        </a:xfrm>
      </p:grpSpPr>
      <p:sp>
        <p:nvSpPr>
          <p:cNvPr id="50" name="Google Shape;50;p14"/>
          <p:cNvSpPr>
            <a:spLocks noGrp="1"/>
          </p:cNvSpPr>
          <p:nvPr>
            <p:ph type="pic" idx="2"/>
          </p:nvPr>
        </p:nvSpPr>
        <p:spPr>
          <a:xfrm>
            <a:off x="762000" y="1219200"/>
            <a:ext cx="7921800" cy="1752900"/>
          </a:xfrm>
          <a:prstGeom prst="rect">
            <a:avLst/>
          </a:prstGeom>
          <a:solidFill>
            <a:srgbClr val="F2F2F2"/>
          </a:solidFill>
          <a:ln>
            <a:noFill/>
          </a:ln>
        </p:spPr>
      </p:sp>
      <p:sp>
        <p:nvSpPr>
          <p:cNvPr id="51" name="Google Shape;51;p14"/>
          <p:cNvSpPr txBox="1">
            <a:spLocks noGrp="1"/>
          </p:cNvSpPr>
          <p:nvPr>
            <p:ph type="body" idx="1"/>
          </p:nvPr>
        </p:nvSpPr>
        <p:spPr>
          <a:xfrm>
            <a:off x="752888" y="3124200"/>
            <a:ext cx="7933800" cy="3048000"/>
          </a:xfrm>
          <a:prstGeom prst="rect">
            <a:avLst/>
          </a:prstGeom>
          <a:noFill/>
          <a:ln>
            <a:noFill/>
          </a:ln>
        </p:spPr>
        <p:txBody>
          <a:bodyPr spcFirstLastPara="1" wrap="square" lIns="91425" tIns="91425" rIns="91425" bIns="91425" anchor="t" anchorCtr="0">
            <a:noAutofit/>
          </a:bodyPr>
          <a:lstStyle>
            <a:lvl1pPr marL="457200" marR="0" lvl="0" indent="-406400" algn="l">
              <a:lnSpc>
                <a:spcPct val="100000"/>
              </a:lnSpc>
              <a:spcBef>
                <a:spcPts val="560"/>
              </a:spcBef>
              <a:spcAft>
                <a:spcPts val="0"/>
              </a:spcAft>
              <a:buClr>
                <a:srgbClr val="07336F"/>
              </a:buClr>
              <a:buSzPts val="2800"/>
              <a:buChar char="•"/>
              <a:defRPr sz="2800" i="0" u="none" strike="noStrike" cap="none">
                <a:solidFill>
                  <a:srgbClr val="07336F"/>
                </a:solidFill>
              </a:defRPr>
            </a:lvl1pPr>
            <a:lvl2pPr marL="914400" marR="0" lvl="1" indent="-381000" algn="l">
              <a:lnSpc>
                <a:spcPct val="100000"/>
              </a:lnSpc>
              <a:spcBef>
                <a:spcPts val="480"/>
              </a:spcBef>
              <a:spcAft>
                <a:spcPts val="0"/>
              </a:spcAft>
              <a:buClr>
                <a:srgbClr val="07336F"/>
              </a:buClr>
              <a:buSzPts val="2400"/>
              <a:buChar char="•"/>
              <a:defRPr sz="2400" i="0" u="none" strike="noStrike" cap="none">
                <a:solidFill>
                  <a:srgbClr val="07336F"/>
                </a:solidFill>
              </a:defRPr>
            </a:lvl2pPr>
            <a:lvl3pPr marL="1371600" marR="0" lvl="2" indent="-355600" algn="l">
              <a:lnSpc>
                <a:spcPct val="100000"/>
              </a:lnSpc>
              <a:spcBef>
                <a:spcPts val="400"/>
              </a:spcBef>
              <a:spcAft>
                <a:spcPts val="0"/>
              </a:spcAft>
              <a:buClr>
                <a:srgbClr val="07336F"/>
              </a:buClr>
              <a:buSzPts val="2000"/>
              <a:buChar char="•"/>
              <a:defRPr sz="2000" i="0" u="none" strike="noStrike" cap="none">
                <a:solidFill>
                  <a:srgbClr val="07336F"/>
                </a:solidFill>
              </a:defRPr>
            </a:lvl3pPr>
            <a:lvl4pPr marL="1828800" marR="0" lvl="3" indent="-342900" algn="l">
              <a:lnSpc>
                <a:spcPct val="100000"/>
              </a:lnSpc>
              <a:spcBef>
                <a:spcPts val="360"/>
              </a:spcBef>
              <a:spcAft>
                <a:spcPts val="0"/>
              </a:spcAft>
              <a:buClr>
                <a:srgbClr val="07336F"/>
              </a:buClr>
              <a:buSzPts val="1800"/>
              <a:buChar char="•"/>
              <a:defRPr sz="1800" i="0" u="none" strike="noStrike" cap="none">
                <a:solidFill>
                  <a:srgbClr val="07336F"/>
                </a:solidFill>
              </a:defRPr>
            </a:lvl4pPr>
            <a:lvl5pPr marL="2286000" marR="0" lvl="4" indent="-330200" algn="l">
              <a:lnSpc>
                <a:spcPct val="100000"/>
              </a:lnSpc>
              <a:spcBef>
                <a:spcPts val="320"/>
              </a:spcBef>
              <a:spcAft>
                <a:spcPts val="0"/>
              </a:spcAft>
              <a:buClr>
                <a:srgbClr val="07336F"/>
              </a:buClr>
              <a:buSzPts val="1600"/>
              <a:buChar char="•"/>
              <a:defRPr sz="1600" i="0" u="none" strike="noStrike" cap="none">
                <a:solidFill>
                  <a:srgbClr val="07336F"/>
                </a:solidFill>
              </a:defRPr>
            </a:lvl5pPr>
            <a:lvl6pPr marL="2743200" marR="0" lvl="5" indent="-330200" algn="l">
              <a:lnSpc>
                <a:spcPct val="100000"/>
              </a:lnSpc>
              <a:spcBef>
                <a:spcPts val="320"/>
              </a:spcBef>
              <a:spcAft>
                <a:spcPts val="0"/>
              </a:spcAft>
              <a:buClr>
                <a:srgbClr val="07336F"/>
              </a:buClr>
              <a:buSzPts val="1600"/>
              <a:buChar char="•"/>
              <a:defRPr sz="1600" i="0" u="none" strike="noStrike" cap="none">
                <a:solidFill>
                  <a:srgbClr val="07336F"/>
                </a:solidFill>
              </a:defRPr>
            </a:lvl6pPr>
            <a:lvl7pPr marL="3200400" marR="0" lvl="6" indent="-355600" algn="l">
              <a:lnSpc>
                <a:spcPct val="100000"/>
              </a:lnSpc>
              <a:spcBef>
                <a:spcPts val="400"/>
              </a:spcBef>
              <a:spcAft>
                <a:spcPts val="0"/>
              </a:spcAft>
              <a:buClr>
                <a:schemeClr val="dk1"/>
              </a:buClr>
              <a:buSzPts val="2000"/>
              <a:buChar char="•"/>
              <a:defRPr sz="2000" i="0" u="none" strike="noStrike" cap="none">
                <a:solidFill>
                  <a:schemeClr val="dk1"/>
                </a:solidFill>
              </a:defRPr>
            </a:lvl7pPr>
            <a:lvl8pPr marL="3657600" marR="0" lvl="7" indent="-355600" algn="l">
              <a:lnSpc>
                <a:spcPct val="100000"/>
              </a:lnSpc>
              <a:spcBef>
                <a:spcPts val="400"/>
              </a:spcBef>
              <a:spcAft>
                <a:spcPts val="0"/>
              </a:spcAft>
              <a:buClr>
                <a:schemeClr val="dk1"/>
              </a:buClr>
              <a:buSzPts val="2000"/>
              <a:buChar char="•"/>
              <a:defRPr sz="2000" i="0" u="none" strike="noStrike" cap="none">
                <a:solidFill>
                  <a:schemeClr val="dk1"/>
                </a:solidFill>
              </a:defRPr>
            </a:lvl8pPr>
            <a:lvl9pPr marL="4114800" marR="0" lvl="8" indent="-355600" algn="l">
              <a:lnSpc>
                <a:spcPct val="100000"/>
              </a:lnSpc>
              <a:spcBef>
                <a:spcPts val="400"/>
              </a:spcBef>
              <a:spcAft>
                <a:spcPts val="0"/>
              </a:spcAft>
              <a:buClr>
                <a:schemeClr val="dk1"/>
              </a:buClr>
              <a:buSzPts val="2000"/>
              <a:buChar char="•"/>
              <a:defRPr sz="2000" i="0" u="none" strike="noStrike" cap="none">
                <a:solidFill>
                  <a:schemeClr val="dk1"/>
                </a:solidFill>
              </a:defRPr>
            </a:lvl9pPr>
          </a:lstStyle>
          <a:p>
            <a:endParaRPr/>
          </a:p>
        </p:txBody>
      </p:sp>
      <p:sp>
        <p:nvSpPr>
          <p:cNvPr id="52" name="Google Shape;52;p14"/>
          <p:cNvSpPr txBox="1">
            <a:spLocks noGrp="1"/>
          </p:cNvSpPr>
          <p:nvPr>
            <p:ph type="title"/>
          </p:nvPr>
        </p:nvSpPr>
        <p:spPr>
          <a:xfrm>
            <a:off x="752888" y="274638"/>
            <a:ext cx="7933800" cy="792300"/>
          </a:xfrm>
          <a:prstGeom prst="rect">
            <a:avLst/>
          </a:prstGeom>
          <a:noFill/>
          <a:ln>
            <a:noFill/>
          </a:ln>
        </p:spPr>
        <p:txBody>
          <a:bodyPr spcFirstLastPara="1" wrap="square" lIns="91425" tIns="91425" rIns="91425" bIns="91425" anchor="ctr" anchorCtr="0">
            <a:noAutofit/>
          </a:bodyPr>
          <a:lstStyle>
            <a:lvl1pPr marR="0" lvl="0" algn="l">
              <a:lnSpc>
                <a:spcPct val="100000"/>
              </a:lnSpc>
              <a:spcBef>
                <a:spcPts val="0"/>
              </a:spcBef>
              <a:spcAft>
                <a:spcPts val="0"/>
              </a:spcAft>
              <a:buClr>
                <a:srgbClr val="0099D8"/>
              </a:buClr>
              <a:buSzPts val="2400"/>
              <a:buNone/>
              <a:defRPr sz="3200" i="0" u="none" strike="noStrike" cap="none">
                <a:solidFill>
                  <a:srgbClr val="0099D8"/>
                </a:solidFill>
              </a:defRPr>
            </a:lvl1pPr>
            <a:lvl2pPr lvl="1" algn="l">
              <a:lnSpc>
                <a:spcPct val="100000"/>
              </a:lnSpc>
              <a:spcBef>
                <a:spcPts val="0"/>
              </a:spcBef>
              <a:spcAft>
                <a:spcPts val="0"/>
              </a:spcAft>
              <a:buSzPts val="2400"/>
              <a:buNone/>
              <a:defRPr sz="1800"/>
            </a:lvl2pPr>
            <a:lvl3pPr lvl="2" algn="l">
              <a:lnSpc>
                <a:spcPct val="100000"/>
              </a:lnSpc>
              <a:spcBef>
                <a:spcPts val="0"/>
              </a:spcBef>
              <a:spcAft>
                <a:spcPts val="0"/>
              </a:spcAft>
              <a:buSzPts val="2400"/>
              <a:buNone/>
              <a:defRPr sz="1800"/>
            </a:lvl3pPr>
            <a:lvl4pPr lvl="3" algn="l">
              <a:lnSpc>
                <a:spcPct val="100000"/>
              </a:lnSpc>
              <a:spcBef>
                <a:spcPts val="0"/>
              </a:spcBef>
              <a:spcAft>
                <a:spcPts val="0"/>
              </a:spcAft>
              <a:buSzPts val="2400"/>
              <a:buNone/>
              <a:defRPr sz="1800"/>
            </a:lvl4pPr>
            <a:lvl5pPr lvl="4" algn="l">
              <a:lnSpc>
                <a:spcPct val="100000"/>
              </a:lnSpc>
              <a:spcBef>
                <a:spcPts val="0"/>
              </a:spcBef>
              <a:spcAft>
                <a:spcPts val="0"/>
              </a:spcAft>
              <a:buSzPts val="2400"/>
              <a:buNone/>
              <a:defRPr sz="1800"/>
            </a:lvl5pPr>
            <a:lvl6pPr lvl="5" algn="l">
              <a:lnSpc>
                <a:spcPct val="100000"/>
              </a:lnSpc>
              <a:spcBef>
                <a:spcPts val="0"/>
              </a:spcBef>
              <a:spcAft>
                <a:spcPts val="0"/>
              </a:spcAft>
              <a:buSzPts val="2400"/>
              <a:buNone/>
              <a:defRPr sz="1800"/>
            </a:lvl6pPr>
            <a:lvl7pPr lvl="6" algn="l">
              <a:lnSpc>
                <a:spcPct val="100000"/>
              </a:lnSpc>
              <a:spcBef>
                <a:spcPts val="0"/>
              </a:spcBef>
              <a:spcAft>
                <a:spcPts val="0"/>
              </a:spcAft>
              <a:buSzPts val="2400"/>
              <a:buNone/>
              <a:defRPr sz="1800"/>
            </a:lvl7pPr>
            <a:lvl8pPr lvl="7" algn="l">
              <a:lnSpc>
                <a:spcPct val="100000"/>
              </a:lnSpc>
              <a:spcBef>
                <a:spcPts val="0"/>
              </a:spcBef>
              <a:spcAft>
                <a:spcPts val="0"/>
              </a:spcAft>
              <a:buSzPts val="2400"/>
              <a:buNone/>
              <a:defRPr sz="1800"/>
            </a:lvl8pPr>
            <a:lvl9pPr lvl="8" algn="l">
              <a:lnSpc>
                <a:spcPct val="100000"/>
              </a:lnSpc>
              <a:spcBef>
                <a:spcPts val="0"/>
              </a:spcBef>
              <a:spcAft>
                <a:spcPts val="0"/>
              </a:spcAft>
              <a:buSzPts val="2400"/>
              <a:buNone/>
              <a:defRPr sz="1800"/>
            </a:lvl9pPr>
          </a:lstStyle>
          <a:p>
            <a:endParaRPr/>
          </a:p>
        </p:txBody>
      </p:sp>
      <p:sp>
        <p:nvSpPr>
          <p:cNvPr id="53" name="Google Shape;53;p14"/>
          <p:cNvSpPr txBox="1">
            <a:spLocks noGrp="1"/>
          </p:cNvSpPr>
          <p:nvPr>
            <p:ph type="sldNum" idx="12"/>
          </p:nvPr>
        </p:nvSpPr>
        <p:spPr>
          <a:xfrm>
            <a:off x="8556784" y="6333134"/>
            <a:ext cx="548700" cy="525000"/>
          </a:xfrm>
          <a:prstGeom prst="rect">
            <a:avLst/>
          </a:prstGeom>
          <a:noFill/>
          <a:ln>
            <a:noFill/>
          </a:ln>
        </p:spPr>
        <p:txBody>
          <a:bodyPr spcFirstLastPara="1" wrap="square" lIns="91425" tIns="91425" rIns="91425" bIns="91425" anchor="t"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rgbClr val="07336F"/>
                </a:solidFill>
                <a:latin typeface="Proxima Nova"/>
                <a:ea typeface="Proxima Nova"/>
                <a:cs typeface="Proxima Nova"/>
                <a:sym typeface="Proxima Nova"/>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rgbClr val="07336F"/>
                </a:solidFill>
                <a:latin typeface="Proxima Nova"/>
                <a:ea typeface="Proxima Nova"/>
                <a:cs typeface="Proxima Nova"/>
                <a:sym typeface="Proxima Nova"/>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rgbClr val="07336F"/>
                </a:solidFill>
                <a:latin typeface="Proxima Nova"/>
                <a:ea typeface="Proxima Nova"/>
                <a:cs typeface="Proxima Nova"/>
                <a:sym typeface="Proxima Nova"/>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rgbClr val="07336F"/>
                </a:solidFill>
                <a:latin typeface="Proxima Nova"/>
                <a:ea typeface="Proxima Nova"/>
                <a:cs typeface="Proxima Nova"/>
                <a:sym typeface="Proxima Nova"/>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rgbClr val="07336F"/>
                </a:solidFill>
                <a:latin typeface="Proxima Nova"/>
                <a:ea typeface="Proxima Nova"/>
                <a:cs typeface="Proxima Nova"/>
                <a:sym typeface="Proxima Nova"/>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rgbClr val="07336F"/>
                </a:solidFill>
                <a:latin typeface="Proxima Nova"/>
                <a:ea typeface="Proxima Nova"/>
                <a:cs typeface="Proxima Nova"/>
                <a:sym typeface="Proxima Nova"/>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rgbClr val="07336F"/>
                </a:solidFill>
                <a:latin typeface="Proxima Nova"/>
                <a:ea typeface="Proxima Nova"/>
                <a:cs typeface="Proxima Nova"/>
                <a:sym typeface="Proxima Nova"/>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rgbClr val="07336F"/>
                </a:solidFill>
                <a:latin typeface="Proxima Nova"/>
                <a:ea typeface="Proxima Nova"/>
                <a:cs typeface="Proxima Nova"/>
                <a:sym typeface="Proxima Nova"/>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rgbClr val="07336F"/>
                </a:solidFill>
                <a:latin typeface="Proxima Nova"/>
                <a:ea typeface="Proxima Nova"/>
                <a:cs typeface="Proxima Nova"/>
                <a:sym typeface="Proxima Nova"/>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1 Column, Wide Pic Bottom">
  <p:cSld name="1 Column, Wide Pic Bottom">
    <p:spTree>
      <p:nvGrpSpPr>
        <p:cNvPr id="1" name="Shape 54"/>
        <p:cNvGrpSpPr/>
        <p:nvPr/>
      </p:nvGrpSpPr>
      <p:grpSpPr>
        <a:xfrm>
          <a:off x="0" y="0"/>
          <a:ext cx="0" cy="0"/>
          <a:chOff x="0" y="0"/>
          <a:chExt cx="0" cy="0"/>
        </a:xfrm>
      </p:grpSpPr>
      <p:sp>
        <p:nvSpPr>
          <p:cNvPr id="55" name="Google Shape;55;p15"/>
          <p:cNvSpPr>
            <a:spLocks noGrp="1"/>
          </p:cNvSpPr>
          <p:nvPr>
            <p:ph type="pic" idx="2"/>
          </p:nvPr>
        </p:nvSpPr>
        <p:spPr>
          <a:xfrm>
            <a:off x="762000" y="4419600"/>
            <a:ext cx="7921800" cy="1752900"/>
          </a:xfrm>
          <a:prstGeom prst="rect">
            <a:avLst/>
          </a:prstGeom>
          <a:solidFill>
            <a:srgbClr val="F2F2F2"/>
          </a:solidFill>
          <a:ln>
            <a:noFill/>
          </a:ln>
        </p:spPr>
      </p:sp>
      <p:sp>
        <p:nvSpPr>
          <p:cNvPr id="56" name="Google Shape;56;p15"/>
          <p:cNvSpPr txBox="1">
            <a:spLocks noGrp="1"/>
          </p:cNvSpPr>
          <p:nvPr>
            <p:ph type="body" idx="1"/>
          </p:nvPr>
        </p:nvSpPr>
        <p:spPr>
          <a:xfrm>
            <a:off x="752888" y="1219200"/>
            <a:ext cx="7933800" cy="3048000"/>
          </a:xfrm>
          <a:prstGeom prst="rect">
            <a:avLst/>
          </a:prstGeom>
          <a:noFill/>
          <a:ln>
            <a:noFill/>
          </a:ln>
        </p:spPr>
        <p:txBody>
          <a:bodyPr spcFirstLastPara="1" wrap="square" lIns="91425" tIns="91425" rIns="91425" bIns="91425" anchor="t" anchorCtr="0">
            <a:noAutofit/>
          </a:bodyPr>
          <a:lstStyle>
            <a:lvl1pPr marL="457200" marR="0" lvl="0" indent="-406400" algn="l">
              <a:lnSpc>
                <a:spcPct val="100000"/>
              </a:lnSpc>
              <a:spcBef>
                <a:spcPts val="560"/>
              </a:spcBef>
              <a:spcAft>
                <a:spcPts val="0"/>
              </a:spcAft>
              <a:buClr>
                <a:srgbClr val="07336F"/>
              </a:buClr>
              <a:buSzPts val="2800"/>
              <a:buChar char="•"/>
              <a:defRPr sz="2800" i="0" u="none" strike="noStrike" cap="none">
                <a:solidFill>
                  <a:srgbClr val="07336F"/>
                </a:solidFill>
              </a:defRPr>
            </a:lvl1pPr>
            <a:lvl2pPr marL="914400" marR="0" lvl="1" indent="-381000" algn="l">
              <a:lnSpc>
                <a:spcPct val="100000"/>
              </a:lnSpc>
              <a:spcBef>
                <a:spcPts val="480"/>
              </a:spcBef>
              <a:spcAft>
                <a:spcPts val="0"/>
              </a:spcAft>
              <a:buClr>
                <a:srgbClr val="07336F"/>
              </a:buClr>
              <a:buSzPts val="2400"/>
              <a:buChar char="•"/>
              <a:defRPr sz="2400" i="0" u="none" strike="noStrike" cap="none">
                <a:solidFill>
                  <a:srgbClr val="07336F"/>
                </a:solidFill>
              </a:defRPr>
            </a:lvl2pPr>
            <a:lvl3pPr marL="1371600" marR="0" lvl="2" indent="-355600" algn="l">
              <a:lnSpc>
                <a:spcPct val="100000"/>
              </a:lnSpc>
              <a:spcBef>
                <a:spcPts val="400"/>
              </a:spcBef>
              <a:spcAft>
                <a:spcPts val="0"/>
              </a:spcAft>
              <a:buClr>
                <a:srgbClr val="07336F"/>
              </a:buClr>
              <a:buSzPts val="2000"/>
              <a:buChar char="•"/>
              <a:defRPr sz="2000" i="0" u="none" strike="noStrike" cap="none">
                <a:solidFill>
                  <a:srgbClr val="07336F"/>
                </a:solidFill>
              </a:defRPr>
            </a:lvl3pPr>
            <a:lvl4pPr marL="1828800" marR="0" lvl="3" indent="-342900" algn="l">
              <a:lnSpc>
                <a:spcPct val="100000"/>
              </a:lnSpc>
              <a:spcBef>
                <a:spcPts val="360"/>
              </a:spcBef>
              <a:spcAft>
                <a:spcPts val="0"/>
              </a:spcAft>
              <a:buClr>
                <a:srgbClr val="07336F"/>
              </a:buClr>
              <a:buSzPts val="1800"/>
              <a:buChar char="•"/>
              <a:defRPr sz="1800" i="0" u="none" strike="noStrike" cap="none">
                <a:solidFill>
                  <a:srgbClr val="07336F"/>
                </a:solidFill>
              </a:defRPr>
            </a:lvl4pPr>
            <a:lvl5pPr marL="2286000" marR="0" lvl="4" indent="-330200" algn="l">
              <a:lnSpc>
                <a:spcPct val="100000"/>
              </a:lnSpc>
              <a:spcBef>
                <a:spcPts val="320"/>
              </a:spcBef>
              <a:spcAft>
                <a:spcPts val="0"/>
              </a:spcAft>
              <a:buClr>
                <a:srgbClr val="07336F"/>
              </a:buClr>
              <a:buSzPts val="1600"/>
              <a:buChar char="•"/>
              <a:defRPr sz="1600" i="0" u="none" strike="noStrike" cap="none">
                <a:solidFill>
                  <a:srgbClr val="07336F"/>
                </a:solidFill>
              </a:defRPr>
            </a:lvl5pPr>
            <a:lvl6pPr marL="2743200" marR="0" lvl="5" indent="-330200" algn="l">
              <a:lnSpc>
                <a:spcPct val="100000"/>
              </a:lnSpc>
              <a:spcBef>
                <a:spcPts val="320"/>
              </a:spcBef>
              <a:spcAft>
                <a:spcPts val="0"/>
              </a:spcAft>
              <a:buClr>
                <a:srgbClr val="07336F"/>
              </a:buClr>
              <a:buSzPts val="1600"/>
              <a:buChar char="•"/>
              <a:defRPr sz="1600" i="0" u="none" strike="noStrike" cap="none">
                <a:solidFill>
                  <a:srgbClr val="07336F"/>
                </a:solidFill>
              </a:defRPr>
            </a:lvl6pPr>
            <a:lvl7pPr marL="3200400" marR="0" lvl="6" indent="-355600" algn="l">
              <a:lnSpc>
                <a:spcPct val="100000"/>
              </a:lnSpc>
              <a:spcBef>
                <a:spcPts val="400"/>
              </a:spcBef>
              <a:spcAft>
                <a:spcPts val="0"/>
              </a:spcAft>
              <a:buClr>
                <a:schemeClr val="dk1"/>
              </a:buClr>
              <a:buSzPts val="2000"/>
              <a:buChar char="•"/>
              <a:defRPr sz="2000" i="0" u="none" strike="noStrike" cap="none">
                <a:solidFill>
                  <a:schemeClr val="dk1"/>
                </a:solidFill>
              </a:defRPr>
            </a:lvl7pPr>
            <a:lvl8pPr marL="3657600" marR="0" lvl="7" indent="-355600" algn="l">
              <a:lnSpc>
                <a:spcPct val="100000"/>
              </a:lnSpc>
              <a:spcBef>
                <a:spcPts val="400"/>
              </a:spcBef>
              <a:spcAft>
                <a:spcPts val="0"/>
              </a:spcAft>
              <a:buClr>
                <a:schemeClr val="dk1"/>
              </a:buClr>
              <a:buSzPts val="2000"/>
              <a:buChar char="•"/>
              <a:defRPr sz="2000" i="0" u="none" strike="noStrike" cap="none">
                <a:solidFill>
                  <a:schemeClr val="dk1"/>
                </a:solidFill>
              </a:defRPr>
            </a:lvl8pPr>
            <a:lvl9pPr marL="4114800" marR="0" lvl="8" indent="-355600" algn="l">
              <a:lnSpc>
                <a:spcPct val="100000"/>
              </a:lnSpc>
              <a:spcBef>
                <a:spcPts val="400"/>
              </a:spcBef>
              <a:spcAft>
                <a:spcPts val="0"/>
              </a:spcAft>
              <a:buClr>
                <a:schemeClr val="dk1"/>
              </a:buClr>
              <a:buSzPts val="2000"/>
              <a:buChar char="•"/>
              <a:defRPr sz="2000" i="0" u="none" strike="noStrike" cap="none">
                <a:solidFill>
                  <a:schemeClr val="dk1"/>
                </a:solidFill>
              </a:defRPr>
            </a:lvl9pPr>
          </a:lstStyle>
          <a:p>
            <a:endParaRPr/>
          </a:p>
        </p:txBody>
      </p:sp>
      <p:sp>
        <p:nvSpPr>
          <p:cNvPr id="57" name="Google Shape;57;p15"/>
          <p:cNvSpPr txBox="1">
            <a:spLocks noGrp="1"/>
          </p:cNvSpPr>
          <p:nvPr>
            <p:ph type="title"/>
          </p:nvPr>
        </p:nvSpPr>
        <p:spPr>
          <a:xfrm>
            <a:off x="752888" y="274638"/>
            <a:ext cx="7933800" cy="792300"/>
          </a:xfrm>
          <a:prstGeom prst="rect">
            <a:avLst/>
          </a:prstGeom>
          <a:noFill/>
          <a:ln>
            <a:noFill/>
          </a:ln>
        </p:spPr>
        <p:txBody>
          <a:bodyPr spcFirstLastPara="1" wrap="square" lIns="91425" tIns="91425" rIns="91425" bIns="91425" anchor="ctr" anchorCtr="0">
            <a:noAutofit/>
          </a:bodyPr>
          <a:lstStyle>
            <a:lvl1pPr marR="0" lvl="0" algn="l">
              <a:lnSpc>
                <a:spcPct val="100000"/>
              </a:lnSpc>
              <a:spcBef>
                <a:spcPts val="0"/>
              </a:spcBef>
              <a:spcAft>
                <a:spcPts val="0"/>
              </a:spcAft>
              <a:buClr>
                <a:srgbClr val="0099D8"/>
              </a:buClr>
              <a:buSzPts val="2400"/>
              <a:buNone/>
              <a:defRPr sz="3200" i="0" u="none" strike="noStrike" cap="none">
                <a:solidFill>
                  <a:srgbClr val="0099D8"/>
                </a:solidFill>
              </a:defRPr>
            </a:lvl1pPr>
            <a:lvl2pPr lvl="1" algn="l">
              <a:lnSpc>
                <a:spcPct val="100000"/>
              </a:lnSpc>
              <a:spcBef>
                <a:spcPts val="0"/>
              </a:spcBef>
              <a:spcAft>
                <a:spcPts val="0"/>
              </a:spcAft>
              <a:buSzPts val="2400"/>
              <a:buNone/>
              <a:defRPr sz="1800"/>
            </a:lvl2pPr>
            <a:lvl3pPr lvl="2" algn="l">
              <a:lnSpc>
                <a:spcPct val="100000"/>
              </a:lnSpc>
              <a:spcBef>
                <a:spcPts val="0"/>
              </a:spcBef>
              <a:spcAft>
                <a:spcPts val="0"/>
              </a:spcAft>
              <a:buSzPts val="2400"/>
              <a:buNone/>
              <a:defRPr sz="1800"/>
            </a:lvl3pPr>
            <a:lvl4pPr lvl="3" algn="l">
              <a:lnSpc>
                <a:spcPct val="100000"/>
              </a:lnSpc>
              <a:spcBef>
                <a:spcPts val="0"/>
              </a:spcBef>
              <a:spcAft>
                <a:spcPts val="0"/>
              </a:spcAft>
              <a:buSzPts val="2400"/>
              <a:buNone/>
              <a:defRPr sz="1800"/>
            </a:lvl4pPr>
            <a:lvl5pPr lvl="4" algn="l">
              <a:lnSpc>
                <a:spcPct val="100000"/>
              </a:lnSpc>
              <a:spcBef>
                <a:spcPts val="0"/>
              </a:spcBef>
              <a:spcAft>
                <a:spcPts val="0"/>
              </a:spcAft>
              <a:buSzPts val="2400"/>
              <a:buNone/>
              <a:defRPr sz="1800"/>
            </a:lvl5pPr>
            <a:lvl6pPr lvl="5" algn="l">
              <a:lnSpc>
                <a:spcPct val="100000"/>
              </a:lnSpc>
              <a:spcBef>
                <a:spcPts val="0"/>
              </a:spcBef>
              <a:spcAft>
                <a:spcPts val="0"/>
              </a:spcAft>
              <a:buSzPts val="2400"/>
              <a:buNone/>
              <a:defRPr sz="1800"/>
            </a:lvl6pPr>
            <a:lvl7pPr lvl="6" algn="l">
              <a:lnSpc>
                <a:spcPct val="100000"/>
              </a:lnSpc>
              <a:spcBef>
                <a:spcPts val="0"/>
              </a:spcBef>
              <a:spcAft>
                <a:spcPts val="0"/>
              </a:spcAft>
              <a:buSzPts val="2400"/>
              <a:buNone/>
              <a:defRPr sz="1800"/>
            </a:lvl7pPr>
            <a:lvl8pPr lvl="7" algn="l">
              <a:lnSpc>
                <a:spcPct val="100000"/>
              </a:lnSpc>
              <a:spcBef>
                <a:spcPts val="0"/>
              </a:spcBef>
              <a:spcAft>
                <a:spcPts val="0"/>
              </a:spcAft>
              <a:buSzPts val="2400"/>
              <a:buNone/>
              <a:defRPr sz="1800"/>
            </a:lvl8pPr>
            <a:lvl9pPr lvl="8" algn="l">
              <a:lnSpc>
                <a:spcPct val="100000"/>
              </a:lnSpc>
              <a:spcBef>
                <a:spcPts val="0"/>
              </a:spcBef>
              <a:spcAft>
                <a:spcPts val="0"/>
              </a:spcAft>
              <a:buSzPts val="2400"/>
              <a:buNone/>
              <a:defRPr sz="1800"/>
            </a:lvl9pPr>
          </a:lstStyle>
          <a:p>
            <a:endParaRPr/>
          </a:p>
        </p:txBody>
      </p:sp>
      <p:sp>
        <p:nvSpPr>
          <p:cNvPr id="58" name="Google Shape;58;p15"/>
          <p:cNvSpPr txBox="1">
            <a:spLocks noGrp="1"/>
          </p:cNvSpPr>
          <p:nvPr>
            <p:ph type="sldNum" idx="12"/>
          </p:nvPr>
        </p:nvSpPr>
        <p:spPr>
          <a:xfrm>
            <a:off x="8556784" y="6333134"/>
            <a:ext cx="548700" cy="525000"/>
          </a:xfrm>
          <a:prstGeom prst="rect">
            <a:avLst/>
          </a:prstGeom>
          <a:noFill/>
          <a:ln>
            <a:noFill/>
          </a:ln>
        </p:spPr>
        <p:txBody>
          <a:bodyPr spcFirstLastPara="1" wrap="square" lIns="91425" tIns="91425" rIns="91425" bIns="91425" anchor="t"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rgbClr val="07336F"/>
                </a:solidFill>
                <a:latin typeface="Proxima Nova"/>
                <a:ea typeface="Proxima Nova"/>
                <a:cs typeface="Proxima Nova"/>
                <a:sym typeface="Proxima Nova"/>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rgbClr val="07336F"/>
                </a:solidFill>
                <a:latin typeface="Proxima Nova"/>
                <a:ea typeface="Proxima Nova"/>
                <a:cs typeface="Proxima Nova"/>
                <a:sym typeface="Proxima Nova"/>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rgbClr val="07336F"/>
                </a:solidFill>
                <a:latin typeface="Proxima Nova"/>
                <a:ea typeface="Proxima Nova"/>
                <a:cs typeface="Proxima Nova"/>
                <a:sym typeface="Proxima Nova"/>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rgbClr val="07336F"/>
                </a:solidFill>
                <a:latin typeface="Proxima Nova"/>
                <a:ea typeface="Proxima Nova"/>
                <a:cs typeface="Proxima Nova"/>
                <a:sym typeface="Proxima Nova"/>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rgbClr val="07336F"/>
                </a:solidFill>
                <a:latin typeface="Proxima Nova"/>
                <a:ea typeface="Proxima Nova"/>
                <a:cs typeface="Proxima Nova"/>
                <a:sym typeface="Proxima Nova"/>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rgbClr val="07336F"/>
                </a:solidFill>
                <a:latin typeface="Proxima Nova"/>
                <a:ea typeface="Proxima Nova"/>
                <a:cs typeface="Proxima Nova"/>
                <a:sym typeface="Proxima Nova"/>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rgbClr val="07336F"/>
                </a:solidFill>
                <a:latin typeface="Proxima Nova"/>
                <a:ea typeface="Proxima Nova"/>
                <a:cs typeface="Proxima Nova"/>
                <a:sym typeface="Proxima Nova"/>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rgbClr val="07336F"/>
                </a:solidFill>
                <a:latin typeface="Proxima Nova"/>
                <a:ea typeface="Proxima Nova"/>
                <a:cs typeface="Proxima Nova"/>
                <a:sym typeface="Proxima Nova"/>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rgbClr val="07336F"/>
                </a:solidFill>
                <a:latin typeface="Proxima Nova"/>
                <a:ea typeface="Proxima Nova"/>
                <a:cs typeface="Proxima Nova"/>
                <a:sym typeface="Proxima Nova"/>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2 Column">
  <p:cSld name="2 Column">
    <p:spTree>
      <p:nvGrpSpPr>
        <p:cNvPr id="1" name="Shape 59"/>
        <p:cNvGrpSpPr/>
        <p:nvPr/>
      </p:nvGrpSpPr>
      <p:grpSpPr>
        <a:xfrm>
          <a:off x="0" y="0"/>
          <a:ext cx="0" cy="0"/>
          <a:chOff x="0" y="0"/>
          <a:chExt cx="0" cy="0"/>
        </a:xfrm>
      </p:grpSpPr>
      <p:sp>
        <p:nvSpPr>
          <p:cNvPr id="60" name="Google Shape;60;p16"/>
          <p:cNvSpPr txBox="1">
            <a:spLocks noGrp="1"/>
          </p:cNvSpPr>
          <p:nvPr>
            <p:ph type="title"/>
          </p:nvPr>
        </p:nvSpPr>
        <p:spPr>
          <a:xfrm>
            <a:off x="752888" y="274638"/>
            <a:ext cx="7933800" cy="792300"/>
          </a:xfrm>
          <a:prstGeom prst="rect">
            <a:avLst/>
          </a:prstGeom>
          <a:noFill/>
          <a:ln>
            <a:noFill/>
          </a:ln>
        </p:spPr>
        <p:txBody>
          <a:bodyPr spcFirstLastPara="1" wrap="square" lIns="91425" tIns="91425" rIns="91425" bIns="91425" anchor="ctr" anchorCtr="0">
            <a:noAutofit/>
          </a:bodyPr>
          <a:lstStyle>
            <a:lvl1pPr marR="0" lvl="0" algn="l">
              <a:lnSpc>
                <a:spcPct val="100000"/>
              </a:lnSpc>
              <a:spcBef>
                <a:spcPts val="0"/>
              </a:spcBef>
              <a:spcAft>
                <a:spcPts val="0"/>
              </a:spcAft>
              <a:buClr>
                <a:srgbClr val="0099D8"/>
              </a:buClr>
              <a:buSzPts val="2400"/>
              <a:buNone/>
              <a:defRPr sz="3200" i="0" u="none" strike="noStrike" cap="none">
                <a:solidFill>
                  <a:srgbClr val="0099D8"/>
                </a:solidFill>
              </a:defRPr>
            </a:lvl1pPr>
            <a:lvl2pPr lvl="1" algn="l">
              <a:lnSpc>
                <a:spcPct val="100000"/>
              </a:lnSpc>
              <a:spcBef>
                <a:spcPts val="0"/>
              </a:spcBef>
              <a:spcAft>
                <a:spcPts val="0"/>
              </a:spcAft>
              <a:buSzPts val="2400"/>
              <a:buNone/>
              <a:defRPr sz="1800"/>
            </a:lvl2pPr>
            <a:lvl3pPr lvl="2" algn="l">
              <a:lnSpc>
                <a:spcPct val="100000"/>
              </a:lnSpc>
              <a:spcBef>
                <a:spcPts val="0"/>
              </a:spcBef>
              <a:spcAft>
                <a:spcPts val="0"/>
              </a:spcAft>
              <a:buSzPts val="2400"/>
              <a:buNone/>
              <a:defRPr sz="1800"/>
            </a:lvl3pPr>
            <a:lvl4pPr lvl="3" algn="l">
              <a:lnSpc>
                <a:spcPct val="100000"/>
              </a:lnSpc>
              <a:spcBef>
                <a:spcPts val="0"/>
              </a:spcBef>
              <a:spcAft>
                <a:spcPts val="0"/>
              </a:spcAft>
              <a:buSzPts val="2400"/>
              <a:buNone/>
              <a:defRPr sz="1800"/>
            </a:lvl4pPr>
            <a:lvl5pPr lvl="4" algn="l">
              <a:lnSpc>
                <a:spcPct val="100000"/>
              </a:lnSpc>
              <a:spcBef>
                <a:spcPts val="0"/>
              </a:spcBef>
              <a:spcAft>
                <a:spcPts val="0"/>
              </a:spcAft>
              <a:buSzPts val="2400"/>
              <a:buNone/>
              <a:defRPr sz="1800"/>
            </a:lvl5pPr>
            <a:lvl6pPr lvl="5" algn="l">
              <a:lnSpc>
                <a:spcPct val="100000"/>
              </a:lnSpc>
              <a:spcBef>
                <a:spcPts val="0"/>
              </a:spcBef>
              <a:spcAft>
                <a:spcPts val="0"/>
              </a:spcAft>
              <a:buSzPts val="2400"/>
              <a:buNone/>
              <a:defRPr sz="1800"/>
            </a:lvl6pPr>
            <a:lvl7pPr lvl="6" algn="l">
              <a:lnSpc>
                <a:spcPct val="100000"/>
              </a:lnSpc>
              <a:spcBef>
                <a:spcPts val="0"/>
              </a:spcBef>
              <a:spcAft>
                <a:spcPts val="0"/>
              </a:spcAft>
              <a:buSzPts val="2400"/>
              <a:buNone/>
              <a:defRPr sz="1800"/>
            </a:lvl7pPr>
            <a:lvl8pPr lvl="7" algn="l">
              <a:lnSpc>
                <a:spcPct val="100000"/>
              </a:lnSpc>
              <a:spcBef>
                <a:spcPts val="0"/>
              </a:spcBef>
              <a:spcAft>
                <a:spcPts val="0"/>
              </a:spcAft>
              <a:buSzPts val="2400"/>
              <a:buNone/>
              <a:defRPr sz="1800"/>
            </a:lvl8pPr>
            <a:lvl9pPr lvl="8" algn="l">
              <a:lnSpc>
                <a:spcPct val="100000"/>
              </a:lnSpc>
              <a:spcBef>
                <a:spcPts val="0"/>
              </a:spcBef>
              <a:spcAft>
                <a:spcPts val="0"/>
              </a:spcAft>
              <a:buSzPts val="2400"/>
              <a:buNone/>
              <a:defRPr sz="1800"/>
            </a:lvl9pPr>
          </a:lstStyle>
          <a:p>
            <a:endParaRPr/>
          </a:p>
        </p:txBody>
      </p:sp>
      <p:sp>
        <p:nvSpPr>
          <p:cNvPr id="61" name="Google Shape;61;p16"/>
          <p:cNvSpPr txBox="1">
            <a:spLocks noGrp="1"/>
          </p:cNvSpPr>
          <p:nvPr>
            <p:ph type="body" idx="1"/>
          </p:nvPr>
        </p:nvSpPr>
        <p:spPr>
          <a:xfrm>
            <a:off x="762000" y="1219200"/>
            <a:ext cx="3742800" cy="4953300"/>
          </a:xfrm>
          <a:prstGeom prst="rect">
            <a:avLst/>
          </a:prstGeom>
          <a:noFill/>
          <a:ln>
            <a:noFill/>
          </a:ln>
        </p:spPr>
        <p:txBody>
          <a:bodyPr spcFirstLastPara="1" wrap="square" lIns="91425" tIns="91425" rIns="91425" bIns="91425" anchor="t" anchorCtr="0">
            <a:noAutofit/>
          </a:bodyPr>
          <a:lstStyle>
            <a:lvl1pPr marL="457200" marR="0" lvl="0" indent="-406400" algn="l">
              <a:lnSpc>
                <a:spcPct val="100000"/>
              </a:lnSpc>
              <a:spcBef>
                <a:spcPts val="560"/>
              </a:spcBef>
              <a:spcAft>
                <a:spcPts val="0"/>
              </a:spcAft>
              <a:buClr>
                <a:srgbClr val="07336F"/>
              </a:buClr>
              <a:buSzPts val="2800"/>
              <a:buChar char="•"/>
              <a:defRPr sz="2800" i="0" u="none" strike="noStrike" cap="none">
                <a:solidFill>
                  <a:srgbClr val="07336F"/>
                </a:solidFill>
              </a:defRPr>
            </a:lvl1pPr>
            <a:lvl2pPr marL="914400" marR="0" lvl="1" indent="-381000" algn="l">
              <a:lnSpc>
                <a:spcPct val="100000"/>
              </a:lnSpc>
              <a:spcBef>
                <a:spcPts val="480"/>
              </a:spcBef>
              <a:spcAft>
                <a:spcPts val="0"/>
              </a:spcAft>
              <a:buClr>
                <a:srgbClr val="07336F"/>
              </a:buClr>
              <a:buSzPts val="2400"/>
              <a:buChar char="•"/>
              <a:defRPr sz="2400" i="0" u="none" strike="noStrike" cap="none">
                <a:solidFill>
                  <a:srgbClr val="07336F"/>
                </a:solidFill>
              </a:defRPr>
            </a:lvl2pPr>
            <a:lvl3pPr marL="1371600" marR="0" lvl="2" indent="-355600" algn="l">
              <a:lnSpc>
                <a:spcPct val="100000"/>
              </a:lnSpc>
              <a:spcBef>
                <a:spcPts val="400"/>
              </a:spcBef>
              <a:spcAft>
                <a:spcPts val="0"/>
              </a:spcAft>
              <a:buClr>
                <a:srgbClr val="07336F"/>
              </a:buClr>
              <a:buSzPts val="2000"/>
              <a:buChar char="•"/>
              <a:defRPr sz="2000" i="0" u="none" strike="noStrike" cap="none">
                <a:solidFill>
                  <a:srgbClr val="07336F"/>
                </a:solidFill>
              </a:defRPr>
            </a:lvl3pPr>
            <a:lvl4pPr marL="1828800" marR="0" lvl="3" indent="-342900" algn="l">
              <a:lnSpc>
                <a:spcPct val="100000"/>
              </a:lnSpc>
              <a:spcBef>
                <a:spcPts val="360"/>
              </a:spcBef>
              <a:spcAft>
                <a:spcPts val="0"/>
              </a:spcAft>
              <a:buClr>
                <a:srgbClr val="07336F"/>
              </a:buClr>
              <a:buSzPts val="1800"/>
              <a:buChar char="•"/>
              <a:defRPr sz="1800" i="0" u="none" strike="noStrike" cap="none">
                <a:solidFill>
                  <a:srgbClr val="07336F"/>
                </a:solidFill>
              </a:defRPr>
            </a:lvl4pPr>
            <a:lvl5pPr marL="2286000" marR="0" lvl="4" indent="-330200" algn="l">
              <a:lnSpc>
                <a:spcPct val="100000"/>
              </a:lnSpc>
              <a:spcBef>
                <a:spcPts val="320"/>
              </a:spcBef>
              <a:spcAft>
                <a:spcPts val="0"/>
              </a:spcAft>
              <a:buClr>
                <a:srgbClr val="07336F"/>
              </a:buClr>
              <a:buSzPts val="1600"/>
              <a:buChar char="•"/>
              <a:defRPr sz="1600" i="0" u="none" strike="noStrike" cap="none">
                <a:solidFill>
                  <a:srgbClr val="07336F"/>
                </a:solidFill>
              </a:defRPr>
            </a:lvl5pPr>
            <a:lvl6pPr marL="2743200" marR="0" lvl="5" indent="-330200" algn="l">
              <a:lnSpc>
                <a:spcPct val="100000"/>
              </a:lnSpc>
              <a:spcBef>
                <a:spcPts val="320"/>
              </a:spcBef>
              <a:spcAft>
                <a:spcPts val="0"/>
              </a:spcAft>
              <a:buClr>
                <a:srgbClr val="07336F"/>
              </a:buClr>
              <a:buSzPts val="1600"/>
              <a:buChar char="•"/>
              <a:defRPr sz="1600" i="0" u="none" strike="noStrike" cap="none">
                <a:solidFill>
                  <a:srgbClr val="07336F"/>
                </a:solidFill>
              </a:defRPr>
            </a:lvl6pPr>
            <a:lvl7pPr marL="3200400" marR="0" lvl="6" indent="-355600" algn="l">
              <a:lnSpc>
                <a:spcPct val="100000"/>
              </a:lnSpc>
              <a:spcBef>
                <a:spcPts val="400"/>
              </a:spcBef>
              <a:spcAft>
                <a:spcPts val="0"/>
              </a:spcAft>
              <a:buClr>
                <a:schemeClr val="dk1"/>
              </a:buClr>
              <a:buSzPts val="2000"/>
              <a:buChar char="•"/>
              <a:defRPr sz="2000" i="0" u="none" strike="noStrike" cap="none">
                <a:solidFill>
                  <a:schemeClr val="dk1"/>
                </a:solidFill>
              </a:defRPr>
            </a:lvl7pPr>
            <a:lvl8pPr marL="3657600" marR="0" lvl="7" indent="-355600" algn="l">
              <a:lnSpc>
                <a:spcPct val="100000"/>
              </a:lnSpc>
              <a:spcBef>
                <a:spcPts val="400"/>
              </a:spcBef>
              <a:spcAft>
                <a:spcPts val="0"/>
              </a:spcAft>
              <a:buClr>
                <a:schemeClr val="dk1"/>
              </a:buClr>
              <a:buSzPts val="2000"/>
              <a:buChar char="•"/>
              <a:defRPr sz="2000" i="0" u="none" strike="noStrike" cap="none">
                <a:solidFill>
                  <a:schemeClr val="dk1"/>
                </a:solidFill>
              </a:defRPr>
            </a:lvl8pPr>
            <a:lvl9pPr marL="4114800" marR="0" lvl="8" indent="-355600" algn="l">
              <a:lnSpc>
                <a:spcPct val="100000"/>
              </a:lnSpc>
              <a:spcBef>
                <a:spcPts val="400"/>
              </a:spcBef>
              <a:spcAft>
                <a:spcPts val="0"/>
              </a:spcAft>
              <a:buClr>
                <a:schemeClr val="dk1"/>
              </a:buClr>
              <a:buSzPts val="2000"/>
              <a:buChar char="•"/>
              <a:defRPr sz="2000" i="0" u="none" strike="noStrike" cap="none">
                <a:solidFill>
                  <a:schemeClr val="dk1"/>
                </a:solidFill>
              </a:defRPr>
            </a:lvl9pPr>
          </a:lstStyle>
          <a:p>
            <a:endParaRPr/>
          </a:p>
        </p:txBody>
      </p:sp>
      <p:sp>
        <p:nvSpPr>
          <p:cNvPr id="62" name="Google Shape;62;p16"/>
          <p:cNvSpPr txBox="1">
            <a:spLocks noGrp="1"/>
          </p:cNvSpPr>
          <p:nvPr>
            <p:ph type="body" idx="2"/>
          </p:nvPr>
        </p:nvSpPr>
        <p:spPr>
          <a:xfrm>
            <a:off x="4953000" y="1219200"/>
            <a:ext cx="3742800" cy="4953300"/>
          </a:xfrm>
          <a:prstGeom prst="rect">
            <a:avLst/>
          </a:prstGeom>
          <a:noFill/>
          <a:ln>
            <a:noFill/>
          </a:ln>
        </p:spPr>
        <p:txBody>
          <a:bodyPr spcFirstLastPara="1" wrap="square" lIns="91425" tIns="91425" rIns="91425" bIns="91425" anchor="t" anchorCtr="0">
            <a:noAutofit/>
          </a:bodyPr>
          <a:lstStyle>
            <a:lvl1pPr marL="457200" marR="0" lvl="0" indent="-406400" algn="l">
              <a:lnSpc>
                <a:spcPct val="100000"/>
              </a:lnSpc>
              <a:spcBef>
                <a:spcPts val="560"/>
              </a:spcBef>
              <a:spcAft>
                <a:spcPts val="0"/>
              </a:spcAft>
              <a:buClr>
                <a:srgbClr val="07336F"/>
              </a:buClr>
              <a:buSzPts val="2800"/>
              <a:buChar char="•"/>
              <a:defRPr sz="2800" i="0" u="none" strike="noStrike" cap="none">
                <a:solidFill>
                  <a:srgbClr val="07336F"/>
                </a:solidFill>
              </a:defRPr>
            </a:lvl1pPr>
            <a:lvl2pPr marL="914400" marR="0" lvl="1" indent="-381000" algn="l">
              <a:lnSpc>
                <a:spcPct val="100000"/>
              </a:lnSpc>
              <a:spcBef>
                <a:spcPts val="480"/>
              </a:spcBef>
              <a:spcAft>
                <a:spcPts val="0"/>
              </a:spcAft>
              <a:buClr>
                <a:srgbClr val="07336F"/>
              </a:buClr>
              <a:buSzPts val="2400"/>
              <a:buChar char="•"/>
              <a:defRPr sz="2400" i="0" u="none" strike="noStrike" cap="none">
                <a:solidFill>
                  <a:srgbClr val="07336F"/>
                </a:solidFill>
              </a:defRPr>
            </a:lvl2pPr>
            <a:lvl3pPr marL="1371600" marR="0" lvl="2" indent="-355600" algn="l">
              <a:lnSpc>
                <a:spcPct val="100000"/>
              </a:lnSpc>
              <a:spcBef>
                <a:spcPts val="400"/>
              </a:spcBef>
              <a:spcAft>
                <a:spcPts val="0"/>
              </a:spcAft>
              <a:buClr>
                <a:srgbClr val="07336F"/>
              </a:buClr>
              <a:buSzPts val="2000"/>
              <a:buChar char="•"/>
              <a:defRPr sz="2000" i="0" u="none" strike="noStrike" cap="none">
                <a:solidFill>
                  <a:srgbClr val="07336F"/>
                </a:solidFill>
              </a:defRPr>
            </a:lvl3pPr>
            <a:lvl4pPr marL="1828800" marR="0" lvl="3" indent="-342900" algn="l">
              <a:lnSpc>
                <a:spcPct val="100000"/>
              </a:lnSpc>
              <a:spcBef>
                <a:spcPts val="360"/>
              </a:spcBef>
              <a:spcAft>
                <a:spcPts val="0"/>
              </a:spcAft>
              <a:buClr>
                <a:srgbClr val="07336F"/>
              </a:buClr>
              <a:buSzPts val="1800"/>
              <a:buChar char="•"/>
              <a:defRPr sz="1800" i="0" u="none" strike="noStrike" cap="none">
                <a:solidFill>
                  <a:srgbClr val="07336F"/>
                </a:solidFill>
              </a:defRPr>
            </a:lvl4pPr>
            <a:lvl5pPr marL="2286000" marR="0" lvl="4" indent="-330200" algn="l">
              <a:lnSpc>
                <a:spcPct val="100000"/>
              </a:lnSpc>
              <a:spcBef>
                <a:spcPts val="320"/>
              </a:spcBef>
              <a:spcAft>
                <a:spcPts val="0"/>
              </a:spcAft>
              <a:buClr>
                <a:srgbClr val="07336F"/>
              </a:buClr>
              <a:buSzPts val="1600"/>
              <a:buChar char="•"/>
              <a:defRPr sz="1600" i="0" u="none" strike="noStrike" cap="none">
                <a:solidFill>
                  <a:srgbClr val="07336F"/>
                </a:solidFill>
              </a:defRPr>
            </a:lvl5pPr>
            <a:lvl6pPr marL="2743200" marR="0" lvl="5" indent="-330200" algn="l">
              <a:lnSpc>
                <a:spcPct val="100000"/>
              </a:lnSpc>
              <a:spcBef>
                <a:spcPts val="320"/>
              </a:spcBef>
              <a:spcAft>
                <a:spcPts val="0"/>
              </a:spcAft>
              <a:buClr>
                <a:srgbClr val="07336F"/>
              </a:buClr>
              <a:buSzPts val="1600"/>
              <a:buChar char="•"/>
              <a:defRPr sz="1600" i="0" u="none" strike="noStrike" cap="none">
                <a:solidFill>
                  <a:srgbClr val="07336F"/>
                </a:solidFill>
              </a:defRPr>
            </a:lvl6pPr>
            <a:lvl7pPr marL="3200400" marR="0" lvl="6" indent="-355600" algn="l">
              <a:lnSpc>
                <a:spcPct val="100000"/>
              </a:lnSpc>
              <a:spcBef>
                <a:spcPts val="400"/>
              </a:spcBef>
              <a:spcAft>
                <a:spcPts val="0"/>
              </a:spcAft>
              <a:buClr>
                <a:schemeClr val="dk1"/>
              </a:buClr>
              <a:buSzPts val="2000"/>
              <a:buChar char="•"/>
              <a:defRPr sz="2000" i="0" u="none" strike="noStrike" cap="none">
                <a:solidFill>
                  <a:schemeClr val="dk1"/>
                </a:solidFill>
              </a:defRPr>
            </a:lvl7pPr>
            <a:lvl8pPr marL="3657600" marR="0" lvl="7" indent="-355600" algn="l">
              <a:lnSpc>
                <a:spcPct val="100000"/>
              </a:lnSpc>
              <a:spcBef>
                <a:spcPts val="400"/>
              </a:spcBef>
              <a:spcAft>
                <a:spcPts val="0"/>
              </a:spcAft>
              <a:buClr>
                <a:schemeClr val="dk1"/>
              </a:buClr>
              <a:buSzPts val="2000"/>
              <a:buChar char="•"/>
              <a:defRPr sz="2000" i="0" u="none" strike="noStrike" cap="none">
                <a:solidFill>
                  <a:schemeClr val="dk1"/>
                </a:solidFill>
              </a:defRPr>
            </a:lvl8pPr>
            <a:lvl9pPr marL="4114800" marR="0" lvl="8" indent="-355600" algn="l">
              <a:lnSpc>
                <a:spcPct val="100000"/>
              </a:lnSpc>
              <a:spcBef>
                <a:spcPts val="400"/>
              </a:spcBef>
              <a:spcAft>
                <a:spcPts val="0"/>
              </a:spcAft>
              <a:buClr>
                <a:schemeClr val="dk1"/>
              </a:buClr>
              <a:buSzPts val="2000"/>
              <a:buChar char="•"/>
              <a:defRPr sz="2000" i="0" u="none" strike="noStrike" cap="none">
                <a:solidFill>
                  <a:schemeClr val="dk1"/>
                </a:solidFill>
              </a:defRPr>
            </a:lvl9pPr>
          </a:lstStyle>
          <a:p>
            <a:endParaRPr/>
          </a:p>
        </p:txBody>
      </p:sp>
      <p:sp>
        <p:nvSpPr>
          <p:cNvPr id="63" name="Google Shape;63;p16"/>
          <p:cNvSpPr txBox="1">
            <a:spLocks noGrp="1"/>
          </p:cNvSpPr>
          <p:nvPr>
            <p:ph type="sldNum" idx="12"/>
          </p:nvPr>
        </p:nvSpPr>
        <p:spPr>
          <a:xfrm>
            <a:off x="8556784" y="6333134"/>
            <a:ext cx="548700" cy="525000"/>
          </a:xfrm>
          <a:prstGeom prst="rect">
            <a:avLst/>
          </a:prstGeom>
          <a:noFill/>
          <a:ln>
            <a:noFill/>
          </a:ln>
        </p:spPr>
        <p:txBody>
          <a:bodyPr spcFirstLastPara="1" wrap="square" lIns="91425" tIns="91425" rIns="91425" bIns="91425" anchor="t"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rgbClr val="07336F"/>
                </a:solidFill>
                <a:latin typeface="Proxima Nova"/>
                <a:ea typeface="Proxima Nova"/>
                <a:cs typeface="Proxima Nova"/>
                <a:sym typeface="Proxima Nova"/>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rgbClr val="07336F"/>
                </a:solidFill>
                <a:latin typeface="Proxima Nova"/>
                <a:ea typeface="Proxima Nova"/>
                <a:cs typeface="Proxima Nova"/>
                <a:sym typeface="Proxima Nova"/>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rgbClr val="07336F"/>
                </a:solidFill>
                <a:latin typeface="Proxima Nova"/>
                <a:ea typeface="Proxima Nova"/>
                <a:cs typeface="Proxima Nova"/>
                <a:sym typeface="Proxima Nova"/>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rgbClr val="07336F"/>
                </a:solidFill>
                <a:latin typeface="Proxima Nova"/>
                <a:ea typeface="Proxima Nova"/>
                <a:cs typeface="Proxima Nova"/>
                <a:sym typeface="Proxima Nova"/>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rgbClr val="07336F"/>
                </a:solidFill>
                <a:latin typeface="Proxima Nova"/>
                <a:ea typeface="Proxima Nova"/>
                <a:cs typeface="Proxima Nova"/>
                <a:sym typeface="Proxima Nova"/>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rgbClr val="07336F"/>
                </a:solidFill>
                <a:latin typeface="Proxima Nova"/>
                <a:ea typeface="Proxima Nova"/>
                <a:cs typeface="Proxima Nova"/>
                <a:sym typeface="Proxima Nova"/>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rgbClr val="07336F"/>
                </a:solidFill>
                <a:latin typeface="Proxima Nova"/>
                <a:ea typeface="Proxima Nova"/>
                <a:cs typeface="Proxima Nova"/>
                <a:sym typeface="Proxima Nova"/>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rgbClr val="07336F"/>
                </a:solidFill>
                <a:latin typeface="Proxima Nova"/>
                <a:ea typeface="Proxima Nova"/>
                <a:cs typeface="Proxima Nova"/>
                <a:sym typeface="Proxima Nova"/>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rgbClr val="07336F"/>
                </a:solidFill>
                <a:latin typeface="Proxima Nova"/>
                <a:ea typeface="Proxima Nova"/>
                <a:cs typeface="Proxima Nova"/>
                <a:sym typeface="Proxima Nova"/>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2 Column, 2 Pic">
  <p:cSld name="2 Column, 2 Pic">
    <p:spTree>
      <p:nvGrpSpPr>
        <p:cNvPr id="1" name="Shape 64"/>
        <p:cNvGrpSpPr/>
        <p:nvPr/>
      </p:nvGrpSpPr>
      <p:grpSpPr>
        <a:xfrm>
          <a:off x="0" y="0"/>
          <a:ext cx="0" cy="0"/>
          <a:chOff x="0" y="0"/>
          <a:chExt cx="0" cy="0"/>
        </a:xfrm>
      </p:grpSpPr>
      <p:sp>
        <p:nvSpPr>
          <p:cNvPr id="65" name="Google Shape;65;p17"/>
          <p:cNvSpPr txBox="1">
            <a:spLocks noGrp="1"/>
          </p:cNvSpPr>
          <p:nvPr>
            <p:ph type="title"/>
          </p:nvPr>
        </p:nvSpPr>
        <p:spPr>
          <a:xfrm>
            <a:off x="752888" y="274638"/>
            <a:ext cx="7933800" cy="792300"/>
          </a:xfrm>
          <a:prstGeom prst="rect">
            <a:avLst/>
          </a:prstGeom>
          <a:noFill/>
          <a:ln>
            <a:noFill/>
          </a:ln>
        </p:spPr>
        <p:txBody>
          <a:bodyPr spcFirstLastPara="1" wrap="square" lIns="91425" tIns="91425" rIns="91425" bIns="91425" anchor="ctr" anchorCtr="0">
            <a:noAutofit/>
          </a:bodyPr>
          <a:lstStyle>
            <a:lvl1pPr marR="0" lvl="0" algn="l">
              <a:lnSpc>
                <a:spcPct val="100000"/>
              </a:lnSpc>
              <a:spcBef>
                <a:spcPts val="0"/>
              </a:spcBef>
              <a:spcAft>
                <a:spcPts val="0"/>
              </a:spcAft>
              <a:buClr>
                <a:srgbClr val="0099D8"/>
              </a:buClr>
              <a:buSzPts val="2400"/>
              <a:buNone/>
              <a:defRPr sz="3200" i="0" u="none" strike="noStrike" cap="none">
                <a:solidFill>
                  <a:srgbClr val="0099D8"/>
                </a:solidFill>
              </a:defRPr>
            </a:lvl1pPr>
            <a:lvl2pPr lvl="1" algn="l">
              <a:lnSpc>
                <a:spcPct val="100000"/>
              </a:lnSpc>
              <a:spcBef>
                <a:spcPts val="0"/>
              </a:spcBef>
              <a:spcAft>
                <a:spcPts val="0"/>
              </a:spcAft>
              <a:buSzPts val="2400"/>
              <a:buNone/>
              <a:defRPr sz="1800"/>
            </a:lvl2pPr>
            <a:lvl3pPr lvl="2" algn="l">
              <a:lnSpc>
                <a:spcPct val="100000"/>
              </a:lnSpc>
              <a:spcBef>
                <a:spcPts val="0"/>
              </a:spcBef>
              <a:spcAft>
                <a:spcPts val="0"/>
              </a:spcAft>
              <a:buSzPts val="2400"/>
              <a:buNone/>
              <a:defRPr sz="1800"/>
            </a:lvl3pPr>
            <a:lvl4pPr lvl="3" algn="l">
              <a:lnSpc>
                <a:spcPct val="100000"/>
              </a:lnSpc>
              <a:spcBef>
                <a:spcPts val="0"/>
              </a:spcBef>
              <a:spcAft>
                <a:spcPts val="0"/>
              </a:spcAft>
              <a:buSzPts val="2400"/>
              <a:buNone/>
              <a:defRPr sz="1800"/>
            </a:lvl4pPr>
            <a:lvl5pPr lvl="4" algn="l">
              <a:lnSpc>
                <a:spcPct val="100000"/>
              </a:lnSpc>
              <a:spcBef>
                <a:spcPts val="0"/>
              </a:spcBef>
              <a:spcAft>
                <a:spcPts val="0"/>
              </a:spcAft>
              <a:buSzPts val="2400"/>
              <a:buNone/>
              <a:defRPr sz="1800"/>
            </a:lvl5pPr>
            <a:lvl6pPr lvl="5" algn="l">
              <a:lnSpc>
                <a:spcPct val="100000"/>
              </a:lnSpc>
              <a:spcBef>
                <a:spcPts val="0"/>
              </a:spcBef>
              <a:spcAft>
                <a:spcPts val="0"/>
              </a:spcAft>
              <a:buSzPts val="2400"/>
              <a:buNone/>
              <a:defRPr sz="1800"/>
            </a:lvl6pPr>
            <a:lvl7pPr lvl="6" algn="l">
              <a:lnSpc>
                <a:spcPct val="100000"/>
              </a:lnSpc>
              <a:spcBef>
                <a:spcPts val="0"/>
              </a:spcBef>
              <a:spcAft>
                <a:spcPts val="0"/>
              </a:spcAft>
              <a:buSzPts val="2400"/>
              <a:buNone/>
              <a:defRPr sz="1800"/>
            </a:lvl7pPr>
            <a:lvl8pPr lvl="7" algn="l">
              <a:lnSpc>
                <a:spcPct val="100000"/>
              </a:lnSpc>
              <a:spcBef>
                <a:spcPts val="0"/>
              </a:spcBef>
              <a:spcAft>
                <a:spcPts val="0"/>
              </a:spcAft>
              <a:buSzPts val="2400"/>
              <a:buNone/>
              <a:defRPr sz="1800"/>
            </a:lvl8pPr>
            <a:lvl9pPr lvl="8" algn="l">
              <a:lnSpc>
                <a:spcPct val="100000"/>
              </a:lnSpc>
              <a:spcBef>
                <a:spcPts val="0"/>
              </a:spcBef>
              <a:spcAft>
                <a:spcPts val="0"/>
              </a:spcAft>
              <a:buSzPts val="2400"/>
              <a:buNone/>
              <a:defRPr sz="1800"/>
            </a:lvl9pPr>
          </a:lstStyle>
          <a:p>
            <a:endParaRPr/>
          </a:p>
        </p:txBody>
      </p:sp>
      <p:sp>
        <p:nvSpPr>
          <p:cNvPr id="66" name="Google Shape;66;p17"/>
          <p:cNvSpPr>
            <a:spLocks noGrp="1"/>
          </p:cNvSpPr>
          <p:nvPr>
            <p:ph type="pic" idx="2"/>
          </p:nvPr>
        </p:nvSpPr>
        <p:spPr>
          <a:xfrm>
            <a:off x="762001" y="1219200"/>
            <a:ext cx="3733800" cy="1600500"/>
          </a:xfrm>
          <a:prstGeom prst="rect">
            <a:avLst/>
          </a:prstGeom>
          <a:solidFill>
            <a:srgbClr val="F2F2F2"/>
          </a:solidFill>
          <a:ln>
            <a:noFill/>
          </a:ln>
        </p:spPr>
      </p:sp>
      <p:sp>
        <p:nvSpPr>
          <p:cNvPr id="67" name="Google Shape;67;p17"/>
          <p:cNvSpPr>
            <a:spLocks noGrp="1"/>
          </p:cNvSpPr>
          <p:nvPr>
            <p:ph type="pic" idx="3"/>
          </p:nvPr>
        </p:nvSpPr>
        <p:spPr>
          <a:xfrm>
            <a:off x="4953000" y="1219200"/>
            <a:ext cx="3733800" cy="1600500"/>
          </a:xfrm>
          <a:prstGeom prst="rect">
            <a:avLst/>
          </a:prstGeom>
          <a:solidFill>
            <a:srgbClr val="F2F2F2"/>
          </a:solidFill>
          <a:ln>
            <a:noFill/>
          </a:ln>
        </p:spPr>
      </p:sp>
      <p:sp>
        <p:nvSpPr>
          <p:cNvPr id="68" name="Google Shape;68;p17"/>
          <p:cNvSpPr txBox="1">
            <a:spLocks noGrp="1"/>
          </p:cNvSpPr>
          <p:nvPr>
            <p:ph type="body" idx="1"/>
          </p:nvPr>
        </p:nvSpPr>
        <p:spPr>
          <a:xfrm>
            <a:off x="752888" y="3048000"/>
            <a:ext cx="3742800" cy="3124500"/>
          </a:xfrm>
          <a:prstGeom prst="rect">
            <a:avLst/>
          </a:prstGeom>
          <a:noFill/>
          <a:ln>
            <a:noFill/>
          </a:ln>
        </p:spPr>
        <p:txBody>
          <a:bodyPr spcFirstLastPara="1" wrap="square" lIns="91425" tIns="91425" rIns="91425" bIns="91425" anchor="t" anchorCtr="0">
            <a:noAutofit/>
          </a:bodyPr>
          <a:lstStyle>
            <a:lvl1pPr marL="457200" marR="0" lvl="0" indent="-406400" algn="l">
              <a:lnSpc>
                <a:spcPct val="100000"/>
              </a:lnSpc>
              <a:spcBef>
                <a:spcPts val="560"/>
              </a:spcBef>
              <a:spcAft>
                <a:spcPts val="0"/>
              </a:spcAft>
              <a:buClr>
                <a:srgbClr val="07336F"/>
              </a:buClr>
              <a:buSzPts val="2800"/>
              <a:buChar char="•"/>
              <a:defRPr sz="2800" i="0" u="none" strike="noStrike" cap="none">
                <a:solidFill>
                  <a:srgbClr val="07336F"/>
                </a:solidFill>
              </a:defRPr>
            </a:lvl1pPr>
            <a:lvl2pPr marL="914400" marR="0" lvl="1" indent="-381000" algn="l">
              <a:lnSpc>
                <a:spcPct val="100000"/>
              </a:lnSpc>
              <a:spcBef>
                <a:spcPts val="480"/>
              </a:spcBef>
              <a:spcAft>
                <a:spcPts val="0"/>
              </a:spcAft>
              <a:buClr>
                <a:srgbClr val="07336F"/>
              </a:buClr>
              <a:buSzPts val="2400"/>
              <a:buChar char="•"/>
              <a:defRPr sz="2400" i="0" u="none" strike="noStrike" cap="none">
                <a:solidFill>
                  <a:srgbClr val="07336F"/>
                </a:solidFill>
              </a:defRPr>
            </a:lvl2pPr>
            <a:lvl3pPr marL="1371600" marR="0" lvl="2" indent="-355600" algn="l">
              <a:lnSpc>
                <a:spcPct val="100000"/>
              </a:lnSpc>
              <a:spcBef>
                <a:spcPts val="400"/>
              </a:spcBef>
              <a:spcAft>
                <a:spcPts val="0"/>
              </a:spcAft>
              <a:buClr>
                <a:srgbClr val="07336F"/>
              </a:buClr>
              <a:buSzPts val="2000"/>
              <a:buChar char="•"/>
              <a:defRPr sz="2000" i="0" u="none" strike="noStrike" cap="none">
                <a:solidFill>
                  <a:srgbClr val="07336F"/>
                </a:solidFill>
              </a:defRPr>
            </a:lvl3pPr>
            <a:lvl4pPr marL="1828800" marR="0" lvl="3" indent="-342900" algn="l">
              <a:lnSpc>
                <a:spcPct val="100000"/>
              </a:lnSpc>
              <a:spcBef>
                <a:spcPts val="360"/>
              </a:spcBef>
              <a:spcAft>
                <a:spcPts val="0"/>
              </a:spcAft>
              <a:buClr>
                <a:srgbClr val="07336F"/>
              </a:buClr>
              <a:buSzPts val="1800"/>
              <a:buChar char="•"/>
              <a:defRPr sz="1800" i="0" u="none" strike="noStrike" cap="none">
                <a:solidFill>
                  <a:srgbClr val="07336F"/>
                </a:solidFill>
              </a:defRPr>
            </a:lvl4pPr>
            <a:lvl5pPr marL="2286000" marR="0" lvl="4" indent="-330200" algn="l">
              <a:lnSpc>
                <a:spcPct val="100000"/>
              </a:lnSpc>
              <a:spcBef>
                <a:spcPts val="320"/>
              </a:spcBef>
              <a:spcAft>
                <a:spcPts val="0"/>
              </a:spcAft>
              <a:buClr>
                <a:srgbClr val="07336F"/>
              </a:buClr>
              <a:buSzPts val="1600"/>
              <a:buChar char="•"/>
              <a:defRPr sz="1600" i="0" u="none" strike="noStrike" cap="none">
                <a:solidFill>
                  <a:srgbClr val="07336F"/>
                </a:solidFill>
              </a:defRPr>
            </a:lvl5pPr>
            <a:lvl6pPr marL="2743200" marR="0" lvl="5" indent="-330200" algn="l">
              <a:lnSpc>
                <a:spcPct val="100000"/>
              </a:lnSpc>
              <a:spcBef>
                <a:spcPts val="320"/>
              </a:spcBef>
              <a:spcAft>
                <a:spcPts val="0"/>
              </a:spcAft>
              <a:buClr>
                <a:srgbClr val="07336F"/>
              </a:buClr>
              <a:buSzPts val="1600"/>
              <a:buChar char="•"/>
              <a:defRPr sz="1600" i="0" u="none" strike="noStrike" cap="none">
                <a:solidFill>
                  <a:srgbClr val="07336F"/>
                </a:solidFill>
              </a:defRPr>
            </a:lvl6pPr>
            <a:lvl7pPr marL="3200400" marR="0" lvl="6" indent="-355600" algn="l">
              <a:lnSpc>
                <a:spcPct val="100000"/>
              </a:lnSpc>
              <a:spcBef>
                <a:spcPts val="400"/>
              </a:spcBef>
              <a:spcAft>
                <a:spcPts val="0"/>
              </a:spcAft>
              <a:buClr>
                <a:schemeClr val="dk1"/>
              </a:buClr>
              <a:buSzPts val="2000"/>
              <a:buChar char="•"/>
              <a:defRPr sz="2000" i="0" u="none" strike="noStrike" cap="none">
                <a:solidFill>
                  <a:schemeClr val="dk1"/>
                </a:solidFill>
              </a:defRPr>
            </a:lvl7pPr>
            <a:lvl8pPr marL="3657600" marR="0" lvl="7" indent="-355600" algn="l">
              <a:lnSpc>
                <a:spcPct val="100000"/>
              </a:lnSpc>
              <a:spcBef>
                <a:spcPts val="400"/>
              </a:spcBef>
              <a:spcAft>
                <a:spcPts val="0"/>
              </a:spcAft>
              <a:buClr>
                <a:schemeClr val="dk1"/>
              </a:buClr>
              <a:buSzPts val="2000"/>
              <a:buChar char="•"/>
              <a:defRPr sz="2000" i="0" u="none" strike="noStrike" cap="none">
                <a:solidFill>
                  <a:schemeClr val="dk1"/>
                </a:solidFill>
              </a:defRPr>
            </a:lvl8pPr>
            <a:lvl9pPr marL="4114800" marR="0" lvl="8" indent="-355600" algn="l">
              <a:lnSpc>
                <a:spcPct val="100000"/>
              </a:lnSpc>
              <a:spcBef>
                <a:spcPts val="400"/>
              </a:spcBef>
              <a:spcAft>
                <a:spcPts val="0"/>
              </a:spcAft>
              <a:buClr>
                <a:schemeClr val="dk1"/>
              </a:buClr>
              <a:buSzPts val="2000"/>
              <a:buChar char="•"/>
              <a:defRPr sz="2000" i="0" u="none" strike="noStrike" cap="none">
                <a:solidFill>
                  <a:schemeClr val="dk1"/>
                </a:solidFill>
              </a:defRPr>
            </a:lvl9pPr>
          </a:lstStyle>
          <a:p>
            <a:endParaRPr/>
          </a:p>
        </p:txBody>
      </p:sp>
      <p:sp>
        <p:nvSpPr>
          <p:cNvPr id="69" name="Google Shape;69;p17"/>
          <p:cNvSpPr txBox="1">
            <a:spLocks noGrp="1"/>
          </p:cNvSpPr>
          <p:nvPr>
            <p:ph type="body" idx="4"/>
          </p:nvPr>
        </p:nvSpPr>
        <p:spPr>
          <a:xfrm>
            <a:off x="4953000" y="3048000"/>
            <a:ext cx="3742800" cy="3124500"/>
          </a:xfrm>
          <a:prstGeom prst="rect">
            <a:avLst/>
          </a:prstGeom>
          <a:noFill/>
          <a:ln>
            <a:noFill/>
          </a:ln>
        </p:spPr>
        <p:txBody>
          <a:bodyPr spcFirstLastPara="1" wrap="square" lIns="91425" tIns="91425" rIns="91425" bIns="91425" anchor="t" anchorCtr="0">
            <a:noAutofit/>
          </a:bodyPr>
          <a:lstStyle>
            <a:lvl1pPr marL="457200" marR="0" lvl="0" indent="-406400" algn="l">
              <a:lnSpc>
                <a:spcPct val="100000"/>
              </a:lnSpc>
              <a:spcBef>
                <a:spcPts val="560"/>
              </a:spcBef>
              <a:spcAft>
                <a:spcPts val="0"/>
              </a:spcAft>
              <a:buClr>
                <a:srgbClr val="07336F"/>
              </a:buClr>
              <a:buSzPts val="2800"/>
              <a:buChar char="•"/>
              <a:defRPr sz="2800" i="0" u="none" strike="noStrike" cap="none">
                <a:solidFill>
                  <a:srgbClr val="07336F"/>
                </a:solidFill>
              </a:defRPr>
            </a:lvl1pPr>
            <a:lvl2pPr marL="914400" marR="0" lvl="1" indent="-381000" algn="l">
              <a:lnSpc>
                <a:spcPct val="100000"/>
              </a:lnSpc>
              <a:spcBef>
                <a:spcPts val="480"/>
              </a:spcBef>
              <a:spcAft>
                <a:spcPts val="0"/>
              </a:spcAft>
              <a:buClr>
                <a:srgbClr val="07336F"/>
              </a:buClr>
              <a:buSzPts val="2400"/>
              <a:buChar char="•"/>
              <a:defRPr sz="2400" i="0" u="none" strike="noStrike" cap="none">
                <a:solidFill>
                  <a:srgbClr val="07336F"/>
                </a:solidFill>
              </a:defRPr>
            </a:lvl2pPr>
            <a:lvl3pPr marL="1371600" marR="0" lvl="2" indent="-355600" algn="l">
              <a:lnSpc>
                <a:spcPct val="100000"/>
              </a:lnSpc>
              <a:spcBef>
                <a:spcPts val="400"/>
              </a:spcBef>
              <a:spcAft>
                <a:spcPts val="0"/>
              </a:spcAft>
              <a:buClr>
                <a:srgbClr val="07336F"/>
              </a:buClr>
              <a:buSzPts val="2000"/>
              <a:buChar char="•"/>
              <a:defRPr sz="2000" i="0" u="none" strike="noStrike" cap="none">
                <a:solidFill>
                  <a:srgbClr val="07336F"/>
                </a:solidFill>
              </a:defRPr>
            </a:lvl3pPr>
            <a:lvl4pPr marL="1828800" marR="0" lvl="3" indent="-342900" algn="l">
              <a:lnSpc>
                <a:spcPct val="100000"/>
              </a:lnSpc>
              <a:spcBef>
                <a:spcPts val="360"/>
              </a:spcBef>
              <a:spcAft>
                <a:spcPts val="0"/>
              </a:spcAft>
              <a:buClr>
                <a:srgbClr val="07336F"/>
              </a:buClr>
              <a:buSzPts val="1800"/>
              <a:buChar char="•"/>
              <a:defRPr sz="1800" i="0" u="none" strike="noStrike" cap="none">
                <a:solidFill>
                  <a:srgbClr val="07336F"/>
                </a:solidFill>
              </a:defRPr>
            </a:lvl4pPr>
            <a:lvl5pPr marL="2286000" marR="0" lvl="4" indent="-330200" algn="l">
              <a:lnSpc>
                <a:spcPct val="100000"/>
              </a:lnSpc>
              <a:spcBef>
                <a:spcPts val="320"/>
              </a:spcBef>
              <a:spcAft>
                <a:spcPts val="0"/>
              </a:spcAft>
              <a:buClr>
                <a:srgbClr val="07336F"/>
              </a:buClr>
              <a:buSzPts val="1600"/>
              <a:buChar char="•"/>
              <a:defRPr sz="1600" i="0" u="none" strike="noStrike" cap="none">
                <a:solidFill>
                  <a:srgbClr val="07336F"/>
                </a:solidFill>
              </a:defRPr>
            </a:lvl5pPr>
            <a:lvl6pPr marL="2743200" marR="0" lvl="5" indent="-330200" algn="l">
              <a:lnSpc>
                <a:spcPct val="100000"/>
              </a:lnSpc>
              <a:spcBef>
                <a:spcPts val="320"/>
              </a:spcBef>
              <a:spcAft>
                <a:spcPts val="0"/>
              </a:spcAft>
              <a:buClr>
                <a:srgbClr val="07336F"/>
              </a:buClr>
              <a:buSzPts val="1600"/>
              <a:buChar char="•"/>
              <a:defRPr sz="1600" i="0" u="none" strike="noStrike" cap="none">
                <a:solidFill>
                  <a:srgbClr val="07336F"/>
                </a:solidFill>
              </a:defRPr>
            </a:lvl6pPr>
            <a:lvl7pPr marL="3200400" marR="0" lvl="6" indent="-355600" algn="l">
              <a:lnSpc>
                <a:spcPct val="100000"/>
              </a:lnSpc>
              <a:spcBef>
                <a:spcPts val="400"/>
              </a:spcBef>
              <a:spcAft>
                <a:spcPts val="0"/>
              </a:spcAft>
              <a:buClr>
                <a:schemeClr val="dk1"/>
              </a:buClr>
              <a:buSzPts val="2000"/>
              <a:buChar char="•"/>
              <a:defRPr sz="2000" i="0" u="none" strike="noStrike" cap="none">
                <a:solidFill>
                  <a:schemeClr val="dk1"/>
                </a:solidFill>
              </a:defRPr>
            </a:lvl7pPr>
            <a:lvl8pPr marL="3657600" marR="0" lvl="7" indent="-355600" algn="l">
              <a:lnSpc>
                <a:spcPct val="100000"/>
              </a:lnSpc>
              <a:spcBef>
                <a:spcPts val="400"/>
              </a:spcBef>
              <a:spcAft>
                <a:spcPts val="0"/>
              </a:spcAft>
              <a:buClr>
                <a:schemeClr val="dk1"/>
              </a:buClr>
              <a:buSzPts val="2000"/>
              <a:buChar char="•"/>
              <a:defRPr sz="2000" i="0" u="none" strike="noStrike" cap="none">
                <a:solidFill>
                  <a:schemeClr val="dk1"/>
                </a:solidFill>
              </a:defRPr>
            </a:lvl8pPr>
            <a:lvl9pPr marL="4114800" marR="0" lvl="8" indent="-355600" algn="l">
              <a:lnSpc>
                <a:spcPct val="100000"/>
              </a:lnSpc>
              <a:spcBef>
                <a:spcPts val="400"/>
              </a:spcBef>
              <a:spcAft>
                <a:spcPts val="0"/>
              </a:spcAft>
              <a:buClr>
                <a:schemeClr val="dk1"/>
              </a:buClr>
              <a:buSzPts val="2000"/>
              <a:buChar char="•"/>
              <a:defRPr sz="2000" i="0" u="none" strike="noStrike" cap="none">
                <a:solidFill>
                  <a:schemeClr val="dk1"/>
                </a:solidFill>
              </a:defRPr>
            </a:lvl9pPr>
          </a:lstStyle>
          <a:p>
            <a:endParaRPr/>
          </a:p>
        </p:txBody>
      </p:sp>
      <p:sp>
        <p:nvSpPr>
          <p:cNvPr id="70" name="Google Shape;70;p17"/>
          <p:cNvSpPr txBox="1">
            <a:spLocks noGrp="1"/>
          </p:cNvSpPr>
          <p:nvPr>
            <p:ph type="sldNum" idx="12"/>
          </p:nvPr>
        </p:nvSpPr>
        <p:spPr>
          <a:xfrm>
            <a:off x="8556784" y="6333134"/>
            <a:ext cx="548700" cy="525000"/>
          </a:xfrm>
          <a:prstGeom prst="rect">
            <a:avLst/>
          </a:prstGeom>
          <a:noFill/>
          <a:ln>
            <a:noFill/>
          </a:ln>
        </p:spPr>
        <p:txBody>
          <a:bodyPr spcFirstLastPara="1" wrap="square" lIns="91425" tIns="91425" rIns="91425" bIns="91425" anchor="t"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rgbClr val="07336F"/>
                </a:solidFill>
                <a:latin typeface="Proxima Nova"/>
                <a:ea typeface="Proxima Nova"/>
                <a:cs typeface="Proxima Nova"/>
                <a:sym typeface="Proxima Nova"/>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rgbClr val="07336F"/>
                </a:solidFill>
                <a:latin typeface="Proxima Nova"/>
                <a:ea typeface="Proxima Nova"/>
                <a:cs typeface="Proxima Nova"/>
                <a:sym typeface="Proxima Nova"/>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rgbClr val="07336F"/>
                </a:solidFill>
                <a:latin typeface="Proxima Nova"/>
                <a:ea typeface="Proxima Nova"/>
                <a:cs typeface="Proxima Nova"/>
                <a:sym typeface="Proxima Nova"/>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rgbClr val="07336F"/>
                </a:solidFill>
                <a:latin typeface="Proxima Nova"/>
                <a:ea typeface="Proxima Nova"/>
                <a:cs typeface="Proxima Nova"/>
                <a:sym typeface="Proxima Nova"/>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rgbClr val="07336F"/>
                </a:solidFill>
                <a:latin typeface="Proxima Nova"/>
                <a:ea typeface="Proxima Nova"/>
                <a:cs typeface="Proxima Nova"/>
                <a:sym typeface="Proxima Nova"/>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rgbClr val="07336F"/>
                </a:solidFill>
                <a:latin typeface="Proxima Nova"/>
                <a:ea typeface="Proxima Nova"/>
                <a:cs typeface="Proxima Nova"/>
                <a:sym typeface="Proxima Nova"/>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rgbClr val="07336F"/>
                </a:solidFill>
                <a:latin typeface="Proxima Nova"/>
                <a:ea typeface="Proxima Nova"/>
                <a:cs typeface="Proxima Nova"/>
                <a:sym typeface="Proxima Nova"/>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rgbClr val="07336F"/>
                </a:solidFill>
                <a:latin typeface="Proxima Nova"/>
                <a:ea typeface="Proxima Nova"/>
                <a:cs typeface="Proxima Nova"/>
                <a:sym typeface="Proxima Nova"/>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rgbClr val="07336F"/>
                </a:solidFill>
                <a:latin typeface="Proxima Nova"/>
                <a:ea typeface="Proxima Nova"/>
                <a:cs typeface="Proxima Nova"/>
                <a:sym typeface="Proxima Nova"/>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hyperlink" Target="http://www.noaa.gov/" TargetMode="Externa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hyperlink" Target="https://www.commerce.gov/" TargetMode="Externa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8"/>
          <p:cNvSpPr txBox="1">
            <a:spLocks noGrp="1"/>
          </p:cNvSpPr>
          <p:nvPr>
            <p:ph type="title"/>
          </p:nvPr>
        </p:nvSpPr>
        <p:spPr>
          <a:xfrm>
            <a:off x="752888" y="274638"/>
            <a:ext cx="7933800" cy="792300"/>
          </a:xfrm>
          <a:prstGeom prst="rect">
            <a:avLst/>
          </a:prstGeom>
          <a:noFill/>
          <a:ln>
            <a:noFill/>
          </a:ln>
        </p:spPr>
        <p:txBody>
          <a:bodyPr spcFirstLastPara="1" wrap="square" lIns="91425" tIns="91425" rIns="91425" bIns="91425" anchor="ctr" anchorCtr="0">
            <a:noAutofit/>
          </a:bodyPr>
          <a:lstStyle>
            <a:lvl1pPr marR="0" lvl="0" algn="l" rtl="0">
              <a:lnSpc>
                <a:spcPct val="100000"/>
              </a:lnSpc>
              <a:spcBef>
                <a:spcPts val="0"/>
              </a:spcBef>
              <a:spcAft>
                <a:spcPts val="0"/>
              </a:spcAft>
              <a:buClr>
                <a:srgbClr val="0099D8"/>
              </a:buClr>
              <a:buSzPts val="2400"/>
              <a:buFont typeface="Proxima Nova"/>
              <a:buNone/>
              <a:defRPr sz="2400" b="1" i="0" u="none" strike="noStrike" cap="none">
                <a:solidFill>
                  <a:srgbClr val="0099D8"/>
                </a:solidFill>
                <a:latin typeface="Proxima Nova"/>
                <a:ea typeface="Proxima Nova"/>
                <a:cs typeface="Proxima Nova"/>
                <a:sym typeface="Proxima Nova"/>
              </a:defRPr>
            </a:lvl1pPr>
            <a:lvl2pPr marR="0" lvl="1" algn="l" rtl="0">
              <a:lnSpc>
                <a:spcPct val="100000"/>
              </a:lnSpc>
              <a:spcBef>
                <a:spcPts val="0"/>
              </a:spcBef>
              <a:spcAft>
                <a:spcPts val="0"/>
              </a:spcAft>
              <a:buClr>
                <a:srgbClr val="000000"/>
              </a:buClr>
              <a:buSzPts val="2400"/>
              <a:buFont typeface="Proxima Nova"/>
              <a:buNone/>
              <a:defRPr sz="2400" b="0" i="0" u="none" strike="noStrike" cap="none">
                <a:solidFill>
                  <a:srgbClr val="000000"/>
                </a:solidFill>
                <a:latin typeface="Proxima Nova"/>
                <a:ea typeface="Proxima Nova"/>
                <a:cs typeface="Proxima Nova"/>
                <a:sym typeface="Proxima Nova"/>
              </a:defRPr>
            </a:lvl2pPr>
            <a:lvl3pPr marR="0" lvl="2" algn="l" rtl="0">
              <a:lnSpc>
                <a:spcPct val="100000"/>
              </a:lnSpc>
              <a:spcBef>
                <a:spcPts val="0"/>
              </a:spcBef>
              <a:spcAft>
                <a:spcPts val="0"/>
              </a:spcAft>
              <a:buClr>
                <a:srgbClr val="000000"/>
              </a:buClr>
              <a:buSzPts val="2400"/>
              <a:buFont typeface="Proxima Nova"/>
              <a:buNone/>
              <a:defRPr sz="2400" b="0" i="0" u="none" strike="noStrike" cap="none">
                <a:solidFill>
                  <a:srgbClr val="000000"/>
                </a:solidFill>
                <a:latin typeface="Proxima Nova"/>
                <a:ea typeface="Proxima Nova"/>
                <a:cs typeface="Proxima Nova"/>
                <a:sym typeface="Proxima Nova"/>
              </a:defRPr>
            </a:lvl3pPr>
            <a:lvl4pPr marR="0" lvl="3" algn="l" rtl="0">
              <a:lnSpc>
                <a:spcPct val="100000"/>
              </a:lnSpc>
              <a:spcBef>
                <a:spcPts val="0"/>
              </a:spcBef>
              <a:spcAft>
                <a:spcPts val="0"/>
              </a:spcAft>
              <a:buClr>
                <a:srgbClr val="000000"/>
              </a:buClr>
              <a:buSzPts val="2400"/>
              <a:buFont typeface="Proxima Nova"/>
              <a:buNone/>
              <a:defRPr sz="2400" b="0" i="0" u="none" strike="noStrike" cap="none">
                <a:solidFill>
                  <a:srgbClr val="000000"/>
                </a:solidFill>
                <a:latin typeface="Proxima Nova"/>
                <a:ea typeface="Proxima Nova"/>
                <a:cs typeface="Proxima Nova"/>
                <a:sym typeface="Proxima Nova"/>
              </a:defRPr>
            </a:lvl4pPr>
            <a:lvl5pPr marR="0" lvl="4" algn="l" rtl="0">
              <a:lnSpc>
                <a:spcPct val="100000"/>
              </a:lnSpc>
              <a:spcBef>
                <a:spcPts val="0"/>
              </a:spcBef>
              <a:spcAft>
                <a:spcPts val="0"/>
              </a:spcAft>
              <a:buClr>
                <a:srgbClr val="000000"/>
              </a:buClr>
              <a:buSzPts val="2400"/>
              <a:buFont typeface="Proxima Nova"/>
              <a:buNone/>
              <a:defRPr sz="2400" b="0" i="0" u="none" strike="noStrike" cap="none">
                <a:solidFill>
                  <a:srgbClr val="000000"/>
                </a:solidFill>
                <a:latin typeface="Proxima Nova"/>
                <a:ea typeface="Proxima Nova"/>
                <a:cs typeface="Proxima Nova"/>
                <a:sym typeface="Proxima Nova"/>
              </a:defRPr>
            </a:lvl5pPr>
            <a:lvl6pPr marR="0" lvl="5" algn="l" rtl="0">
              <a:lnSpc>
                <a:spcPct val="100000"/>
              </a:lnSpc>
              <a:spcBef>
                <a:spcPts val="0"/>
              </a:spcBef>
              <a:spcAft>
                <a:spcPts val="0"/>
              </a:spcAft>
              <a:buClr>
                <a:srgbClr val="000000"/>
              </a:buClr>
              <a:buSzPts val="2400"/>
              <a:buFont typeface="Proxima Nova"/>
              <a:buNone/>
              <a:defRPr sz="2400" b="0" i="0" u="none" strike="noStrike" cap="none">
                <a:solidFill>
                  <a:srgbClr val="000000"/>
                </a:solidFill>
                <a:latin typeface="Proxima Nova"/>
                <a:ea typeface="Proxima Nova"/>
                <a:cs typeface="Proxima Nova"/>
                <a:sym typeface="Proxima Nova"/>
              </a:defRPr>
            </a:lvl6pPr>
            <a:lvl7pPr marR="0" lvl="6" algn="l" rtl="0">
              <a:lnSpc>
                <a:spcPct val="100000"/>
              </a:lnSpc>
              <a:spcBef>
                <a:spcPts val="0"/>
              </a:spcBef>
              <a:spcAft>
                <a:spcPts val="0"/>
              </a:spcAft>
              <a:buClr>
                <a:srgbClr val="000000"/>
              </a:buClr>
              <a:buSzPts val="2400"/>
              <a:buFont typeface="Proxima Nova"/>
              <a:buNone/>
              <a:defRPr sz="2400" b="0" i="0" u="none" strike="noStrike" cap="none">
                <a:solidFill>
                  <a:srgbClr val="000000"/>
                </a:solidFill>
                <a:latin typeface="Proxima Nova"/>
                <a:ea typeface="Proxima Nova"/>
                <a:cs typeface="Proxima Nova"/>
                <a:sym typeface="Proxima Nova"/>
              </a:defRPr>
            </a:lvl7pPr>
            <a:lvl8pPr marR="0" lvl="7" algn="l" rtl="0">
              <a:lnSpc>
                <a:spcPct val="100000"/>
              </a:lnSpc>
              <a:spcBef>
                <a:spcPts val="0"/>
              </a:spcBef>
              <a:spcAft>
                <a:spcPts val="0"/>
              </a:spcAft>
              <a:buClr>
                <a:srgbClr val="000000"/>
              </a:buClr>
              <a:buSzPts val="2400"/>
              <a:buFont typeface="Proxima Nova"/>
              <a:buNone/>
              <a:defRPr sz="2400" b="0" i="0" u="none" strike="noStrike" cap="none">
                <a:solidFill>
                  <a:srgbClr val="000000"/>
                </a:solidFill>
                <a:latin typeface="Proxima Nova"/>
                <a:ea typeface="Proxima Nova"/>
                <a:cs typeface="Proxima Nova"/>
                <a:sym typeface="Proxima Nova"/>
              </a:defRPr>
            </a:lvl8pPr>
            <a:lvl9pPr marR="0" lvl="8" algn="l" rtl="0">
              <a:lnSpc>
                <a:spcPct val="100000"/>
              </a:lnSpc>
              <a:spcBef>
                <a:spcPts val="0"/>
              </a:spcBef>
              <a:spcAft>
                <a:spcPts val="0"/>
              </a:spcAft>
              <a:buClr>
                <a:srgbClr val="000000"/>
              </a:buClr>
              <a:buSzPts val="2400"/>
              <a:buFont typeface="Proxima Nova"/>
              <a:buNone/>
              <a:defRPr sz="2400" b="0" i="0" u="none" strike="noStrike" cap="none">
                <a:solidFill>
                  <a:srgbClr val="000000"/>
                </a:solidFill>
                <a:latin typeface="Proxima Nova"/>
                <a:ea typeface="Proxima Nova"/>
                <a:cs typeface="Proxima Nova"/>
                <a:sym typeface="Proxima Nova"/>
              </a:defRPr>
            </a:lvl9pPr>
          </a:lstStyle>
          <a:p>
            <a:endParaRPr/>
          </a:p>
        </p:txBody>
      </p:sp>
      <p:sp>
        <p:nvSpPr>
          <p:cNvPr id="11" name="Google Shape;11;p8"/>
          <p:cNvSpPr txBox="1">
            <a:spLocks noGrp="1"/>
          </p:cNvSpPr>
          <p:nvPr>
            <p:ph type="body" idx="1"/>
          </p:nvPr>
        </p:nvSpPr>
        <p:spPr>
          <a:xfrm>
            <a:off x="752888" y="1219200"/>
            <a:ext cx="7933800" cy="4953300"/>
          </a:xfrm>
          <a:prstGeom prst="rect">
            <a:avLst/>
          </a:prstGeom>
          <a:noFill/>
          <a:ln>
            <a:noFill/>
          </a:ln>
        </p:spPr>
        <p:txBody>
          <a:bodyPr spcFirstLastPara="1" wrap="square" lIns="91425" tIns="91425" rIns="91425" bIns="91425" anchor="t" anchorCtr="0">
            <a:noAutofit/>
          </a:bodyPr>
          <a:lstStyle>
            <a:lvl1pPr marL="457200" marR="0" lvl="0" indent="-431800" algn="l" rtl="0">
              <a:lnSpc>
                <a:spcPct val="100000"/>
              </a:lnSpc>
              <a:spcBef>
                <a:spcPts val="640"/>
              </a:spcBef>
              <a:spcAft>
                <a:spcPts val="0"/>
              </a:spcAft>
              <a:buClr>
                <a:schemeClr val="dk1"/>
              </a:buClr>
              <a:buSzPts val="3200"/>
              <a:buFont typeface="Proxima Nova"/>
              <a:buChar char="•"/>
              <a:defRPr sz="3200" b="0" i="0" u="none" strike="noStrike" cap="none">
                <a:solidFill>
                  <a:schemeClr val="dk1"/>
                </a:solidFill>
                <a:latin typeface="Proxima Nova"/>
                <a:ea typeface="Proxima Nova"/>
                <a:cs typeface="Proxima Nova"/>
                <a:sym typeface="Proxima Nova"/>
              </a:defRPr>
            </a:lvl1pPr>
            <a:lvl2pPr marL="914400" marR="0" lvl="1" indent="-406400" algn="l" rtl="0">
              <a:lnSpc>
                <a:spcPct val="100000"/>
              </a:lnSpc>
              <a:spcBef>
                <a:spcPts val="560"/>
              </a:spcBef>
              <a:spcAft>
                <a:spcPts val="0"/>
              </a:spcAft>
              <a:buClr>
                <a:srgbClr val="07336F"/>
              </a:buClr>
              <a:buSzPts val="2800"/>
              <a:buFont typeface="Proxima Nova"/>
              <a:buChar char="•"/>
              <a:defRPr sz="2800" b="0" i="0" u="none" strike="noStrike" cap="none">
                <a:solidFill>
                  <a:srgbClr val="07336F"/>
                </a:solidFill>
                <a:latin typeface="Proxima Nova"/>
                <a:ea typeface="Proxima Nova"/>
                <a:cs typeface="Proxima Nova"/>
                <a:sym typeface="Proxima Nova"/>
              </a:defRPr>
            </a:lvl2pPr>
            <a:lvl3pPr marL="1371600" marR="0" lvl="2" indent="-381000" algn="l" rtl="0">
              <a:lnSpc>
                <a:spcPct val="100000"/>
              </a:lnSpc>
              <a:spcBef>
                <a:spcPts val="480"/>
              </a:spcBef>
              <a:spcAft>
                <a:spcPts val="0"/>
              </a:spcAft>
              <a:buClr>
                <a:srgbClr val="07336F"/>
              </a:buClr>
              <a:buSzPts val="2400"/>
              <a:buFont typeface="Proxima Nova"/>
              <a:buChar char="•"/>
              <a:defRPr sz="2400" b="0" i="0" u="none" strike="noStrike" cap="none">
                <a:solidFill>
                  <a:srgbClr val="07336F"/>
                </a:solidFill>
                <a:latin typeface="Proxima Nova"/>
                <a:ea typeface="Proxima Nova"/>
                <a:cs typeface="Proxima Nova"/>
                <a:sym typeface="Proxima Nova"/>
              </a:defRPr>
            </a:lvl3pPr>
            <a:lvl4pPr marL="1828800" marR="0" lvl="3" indent="-355600" algn="l" rtl="0">
              <a:lnSpc>
                <a:spcPct val="100000"/>
              </a:lnSpc>
              <a:spcBef>
                <a:spcPts val="400"/>
              </a:spcBef>
              <a:spcAft>
                <a:spcPts val="0"/>
              </a:spcAft>
              <a:buClr>
                <a:srgbClr val="07336F"/>
              </a:buClr>
              <a:buSzPts val="2000"/>
              <a:buFont typeface="Proxima Nova"/>
              <a:buChar char="•"/>
              <a:defRPr sz="2000" b="0" i="0" u="none" strike="noStrike" cap="none">
                <a:solidFill>
                  <a:srgbClr val="07336F"/>
                </a:solidFill>
                <a:latin typeface="Proxima Nova"/>
                <a:ea typeface="Proxima Nova"/>
                <a:cs typeface="Proxima Nova"/>
                <a:sym typeface="Proxima Nova"/>
              </a:defRPr>
            </a:lvl4pPr>
            <a:lvl5pPr marL="2286000" marR="0" lvl="4" indent="-342900" algn="l" rtl="0">
              <a:lnSpc>
                <a:spcPct val="100000"/>
              </a:lnSpc>
              <a:spcBef>
                <a:spcPts val="360"/>
              </a:spcBef>
              <a:spcAft>
                <a:spcPts val="0"/>
              </a:spcAft>
              <a:buClr>
                <a:srgbClr val="07336F"/>
              </a:buClr>
              <a:buSzPts val="1800"/>
              <a:buFont typeface="Proxima Nova"/>
              <a:buChar char="•"/>
              <a:defRPr sz="1800" b="0" i="0" u="none" strike="noStrike" cap="none">
                <a:solidFill>
                  <a:srgbClr val="07336F"/>
                </a:solidFill>
                <a:latin typeface="Proxima Nova"/>
                <a:ea typeface="Proxima Nova"/>
                <a:cs typeface="Proxima Nova"/>
                <a:sym typeface="Proxima Nova"/>
              </a:defRPr>
            </a:lvl5pPr>
            <a:lvl6pPr marL="2743200" marR="0" lvl="5" indent="-330200" algn="l" rtl="0">
              <a:lnSpc>
                <a:spcPct val="100000"/>
              </a:lnSpc>
              <a:spcBef>
                <a:spcPts val="320"/>
              </a:spcBef>
              <a:spcAft>
                <a:spcPts val="0"/>
              </a:spcAft>
              <a:buClr>
                <a:srgbClr val="07336F"/>
              </a:buClr>
              <a:buSzPts val="1600"/>
              <a:buFont typeface="Proxima Nova"/>
              <a:buChar char="•"/>
              <a:defRPr sz="1600" b="0" i="0" u="none" strike="noStrike" cap="none">
                <a:solidFill>
                  <a:srgbClr val="07336F"/>
                </a:solidFill>
                <a:latin typeface="Proxima Nova"/>
                <a:ea typeface="Proxima Nova"/>
                <a:cs typeface="Proxima Nova"/>
                <a:sym typeface="Proxima Nova"/>
              </a:defRPr>
            </a:lvl6pPr>
            <a:lvl7pPr marL="3200400" marR="0" lvl="6" indent="-355600" algn="l" rtl="0">
              <a:lnSpc>
                <a:spcPct val="100000"/>
              </a:lnSpc>
              <a:spcBef>
                <a:spcPts val="400"/>
              </a:spcBef>
              <a:spcAft>
                <a:spcPts val="0"/>
              </a:spcAft>
              <a:buClr>
                <a:schemeClr val="dk1"/>
              </a:buClr>
              <a:buSzPts val="2000"/>
              <a:buFont typeface="Proxima Nova"/>
              <a:buChar char="•"/>
              <a:defRPr sz="2000" b="0" i="0" u="none" strike="noStrike" cap="none">
                <a:solidFill>
                  <a:schemeClr val="dk1"/>
                </a:solidFill>
                <a:latin typeface="Proxima Nova"/>
                <a:ea typeface="Proxima Nova"/>
                <a:cs typeface="Proxima Nova"/>
                <a:sym typeface="Proxima Nova"/>
              </a:defRPr>
            </a:lvl7pPr>
            <a:lvl8pPr marL="3657600" marR="0" lvl="7" indent="-355600" algn="l" rtl="0">
              <a:lnSpc>
                <a:spcPct val="100000"/>
              </a:lnSpc>
              <a:spcBef>
                <a:spcPts val="400"/>
              </a:spcBef>
              <a:spcAft>
                <a:spcPts val="0"/>
              </a:spcAft>
              <a:buClr>
                <a:schemeClr val="dk1"/>
              </a:buClr>
              <a:buSzPts val="2000"/>
              <a:buFont typeface="Proxima Nova"/>
              <a:buChar char="•"/>
              <a:defRPr sz="2000" b="0" i="0" u="none" strike="noStrike" cap="none">
                <a:solidFill>
                  <a:schemeClr val="dk1"/>
                </a:solidFill>
                <a:latin typeface="Proxima Nova"/>
                <a:ea typeface="Proxima Nova"/>
                <a:cs typeface="Proxima Nova"/>
                <a:sym typeface="Proxima Nova"/>
              </a:defRPr>
            </a:lvl8pPr>
            <a:lvl9pPr marL="4114800" marR="0" lvl="8" indent="-355600" algn="l" rtl="0">
              <a:lnSpc>
                <a:spcPct val="100000"/>
              </a:lnSpc>
              <a:spcBef>
                <a:spcPts val="400"/>
              </a:spcBef>
              <a:spcAft>
                <a:spcPts val="0"/>
              </a:spcAft>
              <a:buClr>
                <a:schemeClr val="dk1"/>
              </a:buClr>
              <a:buSzPts val="2000"/>
              <a:buFont typeface="Proxima Nova"/>
              <a:buChar char="•"/>
              <a:defRPr sz="2000" b="0" i="0" u="none" strike="noStrike" cap="none">
                <a:solidFill>
                  <a:schemeClr val="dk1"/>
                </a:solidFill>
                <a:latin typeface="Proxima Nova"/>
                <a:ea typeface="Proxima Nova"/>
                <a:cs typeface="Proxima Nova"/>
                <a:sym typeface="Proxima Nova"/>
              </a:defRPr>
            </a:lvl9pPr>
          </a:lstStyle>
          <a:p>
            <a:endParaRPr/>
          </a:p>
        </p:txBody>
      </p:sp>
      <p:pic>
        <p:nvPicPr>
          <p:cNvPr id="12" name="Google Shape;12;p8"/>
          <p:cNvPicPr preferRelativeResize="0"/>
          <p:nvPr/>
        </p:nvPicPr>
        <p:blipFill rotWithShape="1">
          <a:blip r:embed="rId15">
            <a:alphaModFix/>
          </a:blip>
          <a:srcRect/>
          <a:stretch/>
        </p:blipFill>
        <p:spPr>
          <a:xfrm>
            <a:off x="-92" y="0"/>
            <a:ext cx="470135" cy="6858001"/>
          </a:xfrm>
          <a:prstGeom prst="rect">
            <a:avLst/>
          </a:prstGeom>
          <a:noFill/>
          <a:ln>
            <a:noFill/>
          </a:ln>
        </p:spPr>
      </p:pic>
      <p:sp>
        <p:nvSpPr>
          <p:cNvPr id="13" name="Google Shape;13;p8"/>
          <p:cNvSpPr/>
          <p:nvPr/>
        </p:nvSpPr>
        <p:spPr>
          <a:xfrm>
            <a:off x="-100" y="6400800"/>
            <a:ext cx="9144000" cy="457200"/>
          </a:xfrm>
          <a:prstGeom prst="rect">
            <a:avLst/>
          </a:prstGeom>
          <a:solidFill>
            <a:srgbClr val="D6F5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4" name="Google Shape;14;p8"/>
          <p:cNvSpPr txBox="1"/>
          <p:nvPr/>
        </p:nvSpPr>
        <p:spPr>
          <a:xfrm>
            <a:off x="1447800" y="6551712"/>
            <a:ext cx="7239000" cy="15390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rgbClr val="0B4596"/>
                </a:solidFill>
                <a:latin typeface="Oswald"/>
                <a:ea typeface="Oswald"/>
                <a:cs typeface="Oswald"/>
                <a:sym typeface="Oswald"/>
              </a:rPr>
              <a:t>Department of Commerce  //  National Oceanic and Atmospheric Administration  //  </a:t>
            </a:r>
            <a:fld id="{00000000-1234-1234-1234-123412341234}" type="slidenum">
              <a:rPr lang="en-US" sz="1100" b="1" i="0" u="none" strike="noStrike" cap="none">
                <a:solidFill>
                  <a:srgbClr val="0B4596"/>
                </a:solidFill>
                <a:latin typeface="Oswald"/>
                <a:ea typeface="Oswald"/>
                <a:cs typeface="Oswald"/>
                <a:sym typeface="Oswald"/>
              </a:rPr>
              <a:t>‹#›</a:t>
            </a:fld>
            <a:endParaRPr sz="1100" b="1" i="0" u="none" strike="noStrike" cap="none">
              <a:solidFill>
                <a:srgbClr val="0B4596"/>
              </a:solidFill>
              <a:latin typeface="Oswald"/>
              <a:ea typeface="Oswald"/>
              <a:cs typeface="Oswald"/>
              <a:sym typeface="Oswald"/>
            </a:endParaRPr>
          </a:p>
        </p:txBody>
      </p:sp>
      <p:pic>
        <p:nvPicPr>
          <p:cNvPr id="15" name="Google Shape;15;p8" descr="G:\STALL\ST Comms\Templates &amp; Resources\Logos\Other Emblems\DOC Logo\DOC Color.png">
            <a:hlinkClick r:id="rId16"/>
          </p:cNvPr>
          <p:cNvPicPr preferRelativeResize="0"/>
          <p:nvPr/>
        </p:nvPicPr>
        <p:blipFill rotWithShape="1">
          <a:blip r:embed="rId17">
            <a:alphaModFix/>
          </a:blip>
          <a:srcRect/>
          <a:stretch/>
        </p:blipFill>
        <p:spPr>
          <a:xfrm>
            <a:off x="228600" y="6443457"/>
            <a:ext cx="279000" cy="279000"/>
          </a:xfrm>
          <a:prstGeom prst="rect">
            <a:avLst/>
          </a:prstGeom>
          <a:noFill/>
          <a:ln>
            <a:noFill/>
          </a:ln>
        </p:spPr>
      </p:pic>
      <p:pic>
        <p:nvPicPr>
          <p:cNvPr id="16" name="Google Shape;16;p8">
            <a:hlinkClick r:id="rId18"/>
          </p:cNvPr>
          <p:cNvPicPr preferRelativeResize="0"/>
          <p:nvPr/>
        </p:nvPicPr>
        <p:blipFill rotWithShape="1">
          <a:blip r:embed="rId19">
            <a:alphaModFix/>
          </a:blip>
          <a:srcRect/>
          <a:stretch/>
        </p:blipFill>
        <p:spPr>
          <a:xfrm>
            <a:off x="639827" y="6449252"/>
            <a:ext cx="270300" cy="270300"/>
          </a:xfrm>
          <a:prstGeom prst="rect">
            <a:avLst/>
          </a:prstGeom>
          <a:noFill/>
          <a:ln>
            <a:noFill/>
          </a:ln>
        </p:spPr>
      </p:pic>
      <p:sp>
        <p:nvSpPr>
          <p:cNvPr id="17" name="Google Shape;17;p8"/>
          <p:cNvSpPr/>
          <p:nvPr/>
        </p:nvSpPr>
        <p:spPr>
          <a:xfrm>
            <a:off x="7451625" y="6453450"/>
            <a:ext cx="1635900" cy="351900"/>
          </a:xfrm>
          <a:prstGeom prst="roundRect">
            <a:avLst>
              <a:gd name="adj" fmla="val 16667"/>
            </a:avLst>
          </a:prstGeom>
          <a:solidFill>
            <a:srgbClr val="FFFFFF"/>
          </a:solidFill>
          <a:ln w="1270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953734"/>
              </a:buClr>
              <a:buSzPts val="200"/>
              <a:buFont typeface="Arial Narrow"/>
              <a:buNone/>
            </a:pPr>
            <a:r>
              <a:rPr lang="en-US" sz="800" b="0" i="0" u="none" strike="noStrike" cap="none">
                <a:solidFill>
                  <a:srgbClr val="FF0000"/>
                </a:solidFill>
                <a:latin typeface="Oswald"/>
                <a:ea typeface="Oswald"/>
                <a:cs typeface="Oswald"/>
                <a:sym typeface="Oswald"/>
              </a:rPr>
              <a:t>CUI/PRE-DECISIONAL/DELIBERATIVE/</a:t>
            </a:r>
            <a:endParaRPr sz="800" b="0" i="0" u="none" strike="noStrike" cap="none">
              <a:solidFill>
                <a:srgbClr val="FF0000"/>
              </a:solidFill>
              <a:latin typeface="Oswald"/>
              <a:ea typeface="Oswald"/>
              <a:cs typeface="Oswald"/>
              <a:sym typeface="Oswald"/>
            </a:endParaRPr>
          </a:p>
          <a:p>
            <a:pPr marL="0" marR="0" lvl="0" indent="0" algn="ctr" rtl="0">
              <a:lnSpc>
                <a:spcPct val="100000"/>
              </a:lnSpc>
              <a:spcBef>
                <a:spcPts val="0"/>
              </a:spcBef>
              <a:spcAft>
                <a:spcPts val="0"/>
              </a:spcAft>
              <a:buClr>
                <a:srgbClr val="953734"/>
              </a:buClr>
              <a:buSzPts val="200"/>
              <a:buFont typeface="Arial Narrow"/>
              <a:buNone/>
            </a:pPr>
            <a:r>
              <a:rPr lang="en-US" sz="800" b="0" i="0" u="none" strike="noStrike" cap="none">
                <a:solidFill>
                  <a:srgbClr val="FF0000"/>
                </a:solidFill>
                <a:latin typeface="Oswald"/>
                <a:ea typeface="Oswald"/>
                <a:cs typeface="Oswald"/>
                <a:sym typeface="Oswald"/>
              </a:rPr>
              <a:t>Not for Public Release</a:t>
            </a:r>
            <a:endParaRPr sz="800" b="0" i="0" u="none" strike="noStrike" cap="none">
              <a:solidFill>
                <a:srgbClr val="FF0000"/>
              </a:solidFill>
              <a:latin typeface="Oswald"/>
              <a:ea typeface="Oswald"/>
              <a:cs typeface="Oswald"/>
              <a:sym typeface="Oswald"/>
            </a:endParaRPr>
          </a:p>
        </p:txBody>
      </p:sp>
      <p:sp>
        <p:nvSpPr>
          <p:cNvPr id="18" name="Google Shape;18;p8"/>
          <p:cNvSpPr txBox="1">
            <a:spLocks noGrp="1"/>
          </p:cNvSpPr>
          <p:nvPr>
            <p:ph type="sldNum" idx="12"/>
          </p:nvPr>
        </p:nvSpPr>
        <p:spPr>
          <a:xfrm>
            <a:off x="8556784" y="6333134"/>
            <a:ext cx="548700" cy="525000"/>
          </a:xfrm>
          <a:prstGeom prst="rect">
            <a:avLst/>
          </a:prstGeom>
          <a:noFill/>
          <a:ln>
            <a:noFill/>
          </a:ln>
        </p:spPr>
        <p:txBody>
          <a:bodyPr spcFirstLastPara="1" wrap="square" lIns="91425" tIns="91425" rIns="91425" bIns="91425" anchor="t" anchorCtr="0">
            <a:noAutofit/>
          </a:bodyPr>
          <a:lstStyle>
            <a:lvl1pPr marL="0" marR="0" lvl="0" indent="0" algn="r" rtl="0">
              <a:lnSpc>
                <a:spcPct val="100000"/>
              </a:lnSpc>
              <a:spcBef>
                <a:spcPts val="0"/>
              </a:spcBef>
              <a:spcAft>
                <a:spcPts val="0"/>
              </a:spcAft>
              <a:buClr>
                <a:srgbClr val="000000"/>
              </a:buClr>
              <a:buSzPts val="1300"/>
              <a:buFont typeface="Arial"/>
              <a:buNone/>
              <a:defRPr sz="1300" b="0" i="0" u="none" strike="noStrike" cap="none">
                <a:solidFill>
                  <a:schemeClr val="dk1"/>
                </a:solidFill>
                <a:latin typeface="Proxima Nova"/>
                <a:ea typeface="Proxima Nova"/>
                <a:cs typeface="Proxima Nova"/>
                <a:sym typeface="Proxima Nova"/>
              </a:defRPr>
            </a:lvl1pPr>
            <a:lvl2pPr marL="0" marR="0" lvl="1" indent="0" algn="r" rtl="0">
              <a:lnSpc>
                <a:spcPct val="100000"/>
              </a:lnSpc>
              <a:spcBef>
                <a:spcPts val="0"/>
              </a:spcBef>
              <a:spcAft>
                <a:spcPts val="0"/>
              </a:spcAft>
              <a:buClr>
                <a:srgbClr val="000000"/>
              </a:buClr>
              <a:buSzPts val="1300"/>
              <a:buFont typeface="Arial"/>
              <a:buNone/>
              <a:defRPr sz="1300" b="0" i="0" u="none" strike="noStrike" cap="none">
                <a:solidFill>
                  <a:schemeClr val="dk1"/>
                </a:solidFill>
                <a:latin typeface="Proxima Nova"/>
                <a:ea typeface="Proxima Nova"/>
                <a:cs typeface="Proxima Nova"/>
                <a:sym typeface="Proxima Nova"/>
              </a:defRPr>
            </a:lvl2pPr>
            <a:lvl3pPr marL="0" marR="0" lvl="2" indent="0" algn="r" rtl="0">
              <a:lnSpc>
                <a:spcPct val="100000"/>
              </a:lnSpc>
              <a:spcBef>
                <a:spcPts val="0"/>
              </a:spcBef>
              <a:spcAft>
                <a:spcPts val="0"/>
              </a:spcAft>
              <a:buClr>
                <a:srgbClr val="000000"/>
              </a:buClr>
              <a:buSzPts val="1300"/>
              <a:buFont typeface="Arial"/>
              <a:buNone/>
              <a:defRPr sz="1300" b="0" i="0" u="none" strike="noStrike" cap="none">
                <a:solidFill>
                  <a:schemeClr val="dk1"/>
                </a:solidFill>
                <a:latin typeface="Proxima Nova"/>
                <a:ea typeface="Proxima Nova"/>
                <a:cs typeface="Proxima Nova"/>
                <a:sym typeface="Proxima Nova"/>
              </a:defRPr>
            </a:lvl3pPr>
            <a:lvl4pPr marL="0" marR="0" lvl="3" indent="0" algn="r" rtl="0">
              <a:lnSpc>
                <a:spcPct val="100000"/>
              </a:lnSpc>
              <a:spcBef>
                <a:spcPts val="0"/>
              </a:spcBef>
              <a:spcAft>
                <a:spcPts val="0"/>
              </a:spcAft>
              <a:buClr>
                <a:srgbClr val="000000"/>
              </a:buClr>
              <a:buSzPts val="1300"/>
              <a:buFont typeface="Arial"/>
              <a:buNone/>
              <a:defRPr sz="1300" b="0" i="0" u="none" strike="noStrike" cap="none">
                <a:solidFill>
                  <a:schemeClr val="dk1"/>
                </a:solidFill>
                <a:latin typeface="Proxima Nova"/>
                <a:ea typeface="Proxima Nova"/>
                <a:cs typeface="Proxima Nova"/>
                <a:sym typeface="Proxima Nova"/>
              </a:defRPr>
            </a:lvl4pPr>
            <a:lvl5pPr marL="0" marR="0" lvl="4" indent="0" algn="r" rtl="0">
              <a:lnSpc>
                <a:spcPct val="100000"/>
              </a:lnSpc>
              <a:spcBef>
                <a:spcPts val="0"/>
              </a:spcBef>
              <a:spcAft>
                <a:spcPts val="0"/>
              </a:spcAft>
              <a:buClr>
                <a:srgbClr val="000000"/>
              </a:buClr>
              <a:buSzPts val="1300"/>
              <a:buFont typeface="Arial"/>
              <a:buNone/>
              <a:defRPr sz="1300" b="0" i="0" u="none" strike="noStrike" cap="none">
                <a:solidFill>
                  <a:schemeClr val="dk1"/>
                </a:solidFill>
                <a:latin typeface="Proxima Nova"/>
                <a:ea typeface="Proxima Nova"/>
                <a:cs typeface="Proxima Nova"/>
                <a:sym typeface="Proxima Nova"/>
              </a:defRPr>
            </a:lvl5pPr>
            <a:lvl6pPr marL="0" marR="0" lvl="5" indent="0" algn="r" rtl="0">
              <a:lnSpc>
                <a:spcPct val="100000"/>
              </a:lnSpc>
              <a:spcBef>
                <a:spcPts val="0"/>
              </a:spcBef>
              <a:spcAft>
                <a:spcPts val="0"/>
              </a:spcAft>
              <a:buClr>
                <a:srgbClr val="000000"/>
              </a:buClr>
              <a:buSzPts val="1300"/>
              <a:buFont typeface="Arial"/>
              <a:buNone/>
              <a:defRPr sz="1300" b="0" i="0" u="none" strike="noStrike" cap="none">
                <a:solidFill>
                  <a:schemeClr val="dk1"/>
                </a:solidFill>
                <a:latin typeface="Proxima Nova"/>
                <a:ea typeface="Proxima Nova"/>
                <a:cs typeface="Proxima Nova"/>
                <a:sym typeface="Proxima Nova"/>
              </a:defRPr>
            </a:lvl6pPr>
            <a:lvl7pPr marL="0" marR="0" lvl="6" indent="0" algn="r" rtl="0">
              <a:lnSpc>
                <a:spcPct val="100000"/>
              </a:lnSpc>
              <a:spcBef>
                <a:spcPts val="0"/>
              </a:spcBef>
              <a:spcAft>
                <a:spcPts val="0"/>
              </a:spcAft>
              <a:buClr>
                <a:srgbClr val="000000"/>
              </a:buClr>
              <a:buSzPts val="1300"/>
              <a:buFont typeface="Arial"/>
              <a:buNone/>
              <a:defRPr sz="1300" b="0" i="0" u="none" strike="noStrike" cap="none">
                <a:solidFill>
                  <a:schemeClr val="dk1"/>
                </a:solidFill>
                <a:latin typeface="Proxima Nova"/>
                <a:ea typeface="Proxima Nova"/>
                <a:cs typeface="Proxima Nova"/>
                <a:sym typeface="Proxima Nova"/>
              </a:defRPr>
            </a:lvl7pPr>
            <a:lvl8pPr marL="0" marR="0" lvl="7" indent="0" algn="r" rtl="0">
              <a:lnSpc>
                <a:spcPct val="100000"/>
              </a:lnSpc>
              <a:spcBef>
                <a:spcPts val="0"/>
              </a:spcBef>
              <a:spcAft>
                <a:spcPts val="0"/>
              </a:spcAft>
              <a:buClr>
                <a:srgbClr val="000000"/>
              </a:buClr>
              <a:buSzPts val="1300"/>
              <a:buFont typeface="Arial"/>
              <a:buNone/>
              <a:defRPr sz="1300" b="0" i="0" u="none" strike="noStrike" cap="none">
                <a:solidFill>
                  <a:schemeClr val="dk1"/>
                </a:solidFill>
                <a:latin typeface="Proxima Nova"/>
                <a:ea typeface="Proxima Nova"/>
                <a:cs typeface="Proxima Nova"/>
                <a:sym typeface="Proxima Nova"/>
              </a:defRPr>
            </a:lvl8pPr>
            <a:lvl9pPr marL="0" marR="0" lvl="8" indent="0" algn="r" rtl="0">
              <a:lnSpc>
                <a:spcPct val="100000"/>
              </a:lnSpc>
              <a:spcBef>
                <a:spcPts val="0"/>
              </a:spcBef>
              <a:spcAft>
                <a:spcPts val="0"/>
              </a:spcAft>
              <a:buClr>
                <a:srgbClr val="000000"/>
              </a:buClr>
              <a:buSzPts val="1300"/>
              <a:buFont typeface="Arial"/>
              <a:buNone/>
              <a:defRPr sz="1300" b="0" i="0" u="none" strike="noStrike" cap="none">
                <a:solidFill>
                  <a:schemeClr val="dk1"/>
                </a:solidFill>
                <a:latin typeface="Proxima Nova"/>
                <a:ea typeface="Proxima Nova"/>
                <a:cs typeface="Proxima Nova"/>
                <a:sym typeface="Proxima Nova"/>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fai.gov/training/frequently-asked-questions-faqs#fac"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hyperlink" Target="https://www.commerce.gov/oam/policy/acquisition-policy/commerce-acquisition-manual-cam" TargetMode="External"/><Relationship Id="rId5" Type="http://schemas.openxmlformats.org/officeDocument/2006/relationships/hyperlink" Target="https://www.fai.gov/training/frequently-asked-questions-faqs#fac" TargetMode="External"/><Relationship Id="rId4" Type="http://schemas.openxmlformats.org/officeDocument/2006/relationships/hyperlink" Target="https://www.fai.gov/sites/default/files/FAC_PPM_Policy_121613.pdf"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Google Shape;98;p1"/>
          <p:cNvSpPr txBox="1">
            <a:spLocks noGrp="1"/>
          </p:cNvSpPr>
          <p:nvPr>
            <p:ph type="body" idx="3"/>
          </p:nvPr>
        </p:nvSpPr>
        <p:spPr>
          <a:xfrm>
            <a:off x="2351520" y="1125111"/>
            <a:ext cx="6792480" cy="3146443"/>
          </a:xfrm>
          <a:prstGeom prst="rect">
            <a:avLst/>
          </a:prstGeom>
          <a:noFill/>
          <a:ln>
            <a:noFill/>
          </a:ln>
        </p:spPr>
        <p:txBody>
          <a:bodyPr spcFirstLastPara="1" wrap="square" lIns="0" tIns="0" rIns="0" bIns="0" anchor="t" anchorCtr="0">
            <a:noAutofit/>
          </a:bodyPr>
          <a:lstStyle/>
          <a:p>
            <a:pPr marL="0" lvl="0" indent="0" algn="ctr" rtl="0">
              <a:lnSpc>
                <a:spcPct val="100000"/>
              </a:lnSpc>
              <a:spcBef>
                <a:spcPts val="0"/>
              </a:spcBef>
              <a:spcAft>
                <a:spcPts val="0"/>
              </a:spcAft>
              <a:buSzPts val="3200"/>
              <a:buNone/>
            </a:pPr>
            <a:r>
              <a:rPr lang="en-US" sz="2800">
                <a:solidFill>
                  <a:srgbClr val="FFFFFF"/>
                </a:solidFill>
              </a:rPr>
              <a:t>In-House FAC-P/PM Training Program</a:t>
            </a:r>
            <a:endParaRPr/>
          </a:p>
          <a:p>
            <a:pPr marL="0" lvl="0" indent="0" algn="ctr" rtl="0">
              <a:lnSpc>
                <a:spcPct val="100000"/>
              </a:lnSpc>
              <a:spcBef>
                <a:spcPts val="0"/>
              </a:spcBef>
              <a:spcAft>
                <a:spcPts val="0"/>
              </a:spcAft>
              <a:buSzPts val="3200"/>
              <a:buNone/>
            </a:pPr>
            <a:endParaRPr sz="2800" b="0" i="1">
              <a:solidFill>
                <a:srgbClr val="FFFFFF"/>
              </a:solidFill>
            </a:endParaRPr>
          </a:p>
          <a:p>
            <a:pPr marL="0" lvl="0" indent="0" algn="ctr" rtl="0">
              <a:lnSpc>
                <a:spcPct val="100000"/>
              </a:lnSpc>
              <a:spcBef>
                <a:spcPts val="0"/>
              </a:spcBef>
              <a:spcAft>
                <a:spcPts val="0"/>
              </a:spcAft>
              <a:buSzPts val="3200"/>
              <a:buNone/>
            </a:pPr>
            <a:endParaRPr sz="2800" b="0" i="1">
              <a:solidFill>
                <a:srgbClr val="FFFFFF"/>
              </a:solidFill>
            </a:endParaRPr>
          </a:p>
          <a:p>
            <a:pPr marL="0" lvl="0" indent="0" algn="ctr" rtl="0">
              <a:lnSpc>
                <a:spcPct val="100000"/>
              </a:lnSpc>
              <a:spcBef>
                <a:spcPts val="0"/>
              </a:spcBef>
              <a:spcAft>
                <a:spcPts val="0"/>
              </a:spcAft>
              <a:buSzPts val="3200"/>
              <a:buNone/>
            </a:pPr>
            <a:r>
              <a:rPr lang="en-US" sz="2800" b="0" i="1">
                <a:solidFill>
                  <a:srgbClr val="FFFFFF"/>
                </a:solidFill>
              </a:rPr>
              <a:t>Pilot</a:t>
            </a:r>
            <a:endParaRPr sz="2800">
              <a:solidFill>
                <a:srgbClr val="FFFFFF"/>
              </a:solidFill>
            </a:endParaRPr>
          </a:p>
          <a:p>
            <a:pPr marL="0" lvl="0" indent="0" algn="ctr" rtl="0">
              <a:lnSpc>
                <a:spcPct val="100000"/>
              </a:lnSpc>
              <a:spcBef>
                <a:spcPts val="0"/>
              </a:spcBef>
              <a:spcAft>
                <a:spcPts val="0"/>
              </a:spcAft>
              <a:buSzPts val="3200"/>
              <a:buNone/>
            </a:pPr>
            <a:endParaRPr sz="2800">
              <a:solidFill>
                <a:srgbClr val="FFFFFF"/>
              </a:solidFill>
            </a:endParaRPr>
          </a:p>
          <a:p>
            <a:pPr marL="0" lvl="0" indent="0" algn="ctr" rtl="0">
              <a:lnSpc>
                <a:spcPct val="100000"/>
              </a:lnSpc>
              <a:spcBef>
                <a:spcPts val="0"/>
              </a:spcBef>
              <a:spcAft>
                <a:spcPts val="0"/>
              </a:spcAft>
              <a:buSzPts val="3200"/>
              <a:buNone/>
            </a:pPr>
            <a:endParaRPr sz="2800">
              <a:solidFill>
                <a:srgbClr val="FFFFFF"/>
              </a:solidFill>
            </a:endParaRPr>
          </a:p>
          <a:p>
            <a:pPr marL="0" lvl="0" indent="0" algn="ctr" rtl="0">
              <a:lnSpc>
                <a:spcPct val="100000"/>
              </a:lnSpc>
              <a:spcBef>
                <a:spcPts val="0"/>
              </a:spcBef>
              <a:spcAft>
                <a:spcPts val="0"/>
              </a:spcAft>
              <a:buSzPts val="3200"/>
              <a:buNone/>
            </a:pPr>
            <a:r>
              <a:rPr lang="en-US" sz="2800" i="1">
                <a:solidFill>
                  <a:srgbClr val="FFFFFF"/>
                </a:solidFill>
              </a:rPr>
              <a:t>PRSSO / PMIAA / AGO</a:t>
            </a:r>
            <a:endParaRPr sz="2800" i="1">
              <a:solidFill>
                <a:srgbClr val="FFFFFF"/>
              </a:solidFill>
            </a:endParaRPr>
          </a:p>
        </p:txBody>
      </p:sp>
      <p:sp>
        <p:nvSpPr>
          <p:cNvPr id="100" name="Google Shape;100;p1"/>
          <p:cNvSpPr txBox="1">
            <a:spLocks noGrp="1"/>
          </p:cNvSpPr>
          <p:nvPr>
            <p:ph type="body" idx="4294967295"/>
          </p:nvPr>
        </p:nvSpPr>
        <p:spPr>
          <a:xfrm>
            <a:off x="713779" y="4808054"/>
            <a:ext cx="4157160" cy="1095300"/>
          </a:xfrm>
          <a:prstGeom prst="rect">
            <a:avLst/>
          </a:prstGeom>
          <a:noFill/>
          <a:ln>
            <a:noFill/>
          </a:ln>
        </p:spPr>
        <p:txBody>
          <a:bodyPr spcFirstLastPara="1" wrap="square" lIns="0" tIns="0" rIns="0" bIns="0" anchor="t" anchorCtr="0">
            <a:noAutofit/>
          </a:bodyPr>
          <a:lstStyle/>
          <a:p>
            <a:pPr marL="0" lvl="0" indent="0" rtl="0">
              <a:lnSpc>
                <a:spcPct val="100000"/>
              </a:lnSpc>
              <a:spcBef>
                <a:spcPts val="0"/>
              </a:spcBef>
              <a:spcAft>
                <a:spcPts val="0"/>
              </a:spcAft>
              <a:buClr>
                <a:srgbClr val="000000"/>
              </a:buClr>
              <a:buSzPts val="1100"/>
              <a:buFont typeface="Arial"/>
              <a:buNone/>
            </a:pPr>
            <a:r>
              <a:rPr lang="en-US" sz="2400" b="1" dirty="0">
                <a:solidFill>
                  <a:schemeClr val="accent2"/>
                </a:solidFill>
              </a:rPr>
              <a:t>Darryl Frazier, </a:t>
            </a:r>
            <a:r>
              <a:rPr lang="en-US" sz="2400" b="1" dirty="0" smtClean="0">
                <a:solidFill>
                  <a:schemeClr val="accent2"/>
                </a:solidFill>
              </a:rPr>
              <a:t>NOAA/OCFO</a:t>
            </a:r>
          </a:p>
          <a:p>
            <a:pPr marL="0" lvl="0" indent="0" rtl="0">
              <a:lnSpc>
                <a:spcPct val="100000"/>
              </a:lnSpc>
              <a:spcBef>
                <a:spcPts val="0"/>
              </a:spcBef>
              <a:spcAft>
                <a:spcPts val="0"/>
              </a:spcAft>
              <a:buClr>
                <a:srgbClr val="000000"/>
              </a:buClr>
              <a:buSzPts val="1100"/>
              <a:buFont typeface="Arial"/>
              <a:buNone/>
            </a:pPr>
            <a:r>
              <a:rPr lang="en-US" sz="2400" b="1" dirty="0" smtClean="0">
                <a:solidFill>
                  <a:schemeClr val="accent2"/>
                </a:solidFill>
              </a:rPr>
              <a:t>Joe </a:t>
            </a:r>
            <a:r>
              <a:rPr lang="en-US" sz="2400" b="1" dirty="0">
                <a:solidFill>
                  <a:schemeClr val="accent2"/>
                </a:solidFill>
              </a:rPr>
              <a:t>Giraldi, NOAA/OCFO                 </a:t>
            </a:r>
            <a:r>
              <a:rPr lang="en-US" sz="2400" b="1" dirty="0" smtClean="0">
                <a:solidFill>
                  <a:schemeClr val="accent2"/>
                </a:solidFill>
              </a:rPr>
              <a:t>Rich </a:t>
            </a:r>
            <a:r>
              <a:rPr lang="en-US" sz="2400" b="1" dirty="0">
                <a:solidFill>
                  <a:schemeClr val="accent2"/>
                </a:solidFill>
              </a:rPr>
              <a:t>Lashford, </a:t>
            </a:r>
            <a:r>
              <a:rPr lang="en-US" sz="2400" b="1" dirty="0" smtClean="0">
                <a:solidFill>
                  <a:schemeClr val="accent2"/>
                </a:solidFill>
              </a:rPr>
              <a:t>NOAA/OCFO</a:t>
            </a:r>
            <a:endParaRPr lang="en-US" dirty="0"/>
          </a:p>
        </p:txBody>
      </p:sp>
      <p:sp>
        <p:nvSpPr>
          <p:cNvPr id="5" name="Google Shape;100;p1"/>
          <p:cNvSpPr txBox="1">
            <a:spLocks noGrp="1"/>
          </p:cNvSpPr>
          <p:nvPr>
            <p:ph type="body" idx="4294967295"/>
          </p:nvPr>
        </p:nvSpPr>
        <p:spPr>
          <a:xfrm>
            <a:off x="5265844" y="4759696"/>
            <a:ext cx="3309300" cy="1192015"/>
          </a:xfrm>
          <a:prstGeom prst="rect">
            <a:avLst/>
          </a:prstGeom>
          <a:noFill/>
          <a:ln>
            <a:noFill/>
          </a:ln>
        </p:spPr>
        <p:txBody>
          <a:bodyPr spcFirstLastPara="1" wrap="square" lIns="0" tIns="0" rIns="0" bIns="0" anchor="t" anchorCtr="0">
            <a:noAutofit/>
          </a:bodyPr>
          <a:lstStyle/>
          <a:p>
            <a:pPr marL="0" lvl="0" indent="0" rtl="0">
              <a:lnSpc>
                <a:spcPct val="100000"/>
              </a:lnSpc>
              <a:spcBef>
                <a:spcPts val="0"/>
              </a:spcBef>
              <a:spcAft>
                <a:spcPts val="0"/>
              </a:spcAft>
              <a:buClr>
                <a:srgbClr val="000000"/>
              </a:buClr>
              <a:buSzPts val="1100"/>
              <a:buFont typeface="Arial"/>
              <a:buNone/>
            </a:pPr>
            <a:r>
              <a:rPr lang="en-US" sz="2400" b="1" dirty="0" smtClean="0">
                <a:solidFill>
                  <a:schemeClr val="accent2"/>
                </a:solidFill>
              </a:rPr>
              <a:t>Tom </a:t>
            </a:r>
            <a:r>
              <a:rPr lang="en-US" sz="2400" b="1" dirty="0">
                <a:solidFill>
                  <a:schemeClr val="accent2"/>
                </a:solidFill>
              </a:rPr>
              <a:t>Day, </a:t>
            </a:r>
            <a:r>
              <a:rPr lang="en-US" sz="2400" b="1" dirty="0" smtClean="0">
                <a:solidFill>
                  <a:schemeClr val="accent2"/>
                </a:solidFill>
              </a:rPr>
              <a:t>NOAA/NWS                 </a:t>
            </a:r>
            <a:r>
              <a:rPr lang="en-US" sz="2400" b="1" dirty="0">
                <a:solidFill>
                  <a:schemeClr val="accent2"/>
                </a:solidFill>
              </a:rPr>
              <a:t>Kim Haag, </a:t>
            </a:r>
            <a:r>
              <a:rPr lang="en-US" sz="2400" b="1" dirty="0" smtClean="0">
                <a:solidFill>
                  <a:schemeClr val="accent2"/>
                </a:solidFill>
              </a:rPr>
              <a:t>NOAA/AGO</a:t>
            </a:r>
          </a:p>
          <a:p>
            <a:pPr marL="0" lvl="0" indent="0" rtl="0">
              <a:lnSpc>
                <a:spcPct val="100000"/>
              </a:lnSpc>
              <a:spcBef>
                <a:spcPts val="0"/>
              </a:spcBef>
              <a:spcAft>
                <a:spcPts val="0"/>
              </a:spcAft>
              <a:buClr>
                <a:srgbClr val="000000"/>
              </a:buClr>
              <a:buSzPts val="1100"/>
              <a:buFont typeface="Arial"/>
              <a:buNone/>
            </a:pPr>
            <a:r>
              <a:rPr lang="en-US" sz="2400" b="1" dirty="0" smtClean="0">
                <a:solidFill>
                  <a:schemeClr val="accent2"/>
                </a:solidFill>
              </a:rPr>
              <a:t>5/17/2022</a:t>
            </a:r>
            <a:endParaRPr sz="2400" b="1" dirty="0">
              <a:solidFill>
                <a:schemeClr val="accent2"/>
              </a:solidFill>
            </a:endParaRPr>
          </a:p>
          <a:p>
            <a:pPr marL="0" lvl="0" indent="0" algn="ctr" rtl="0">
              <a:lnSpc>
                <a:spcPct val="100000"/>
              </a:lnSpc>
              <a:spcBef>
                <a:spcPts val="0"/>
              </a:spcBef>
              <a:spcAft>
                <a:spcPts val="0"/>
              </a:spcAft>
              <a:buClr>
                <a:srgbClr val="000000"/>
              </a:buClr>
              <a:buSzPts val="1100"/>
              <a:buFont typeface="Arial"/>
              <a:buNone/>
            </a:pPr>
            <a:endParaRPr sz="2400" b="1" dirty="0">
              <a:solidFill>
                <a:schemeClr val="accent2"/>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69"/>
        <p:cNvGrpSpPr/>
        <p:nvPr/>
      </p:nvGrpSpPr>
      <p:grpSpPr>
        <a:xfrm>
          <a:off x="0" y="0"/>
          <a:ext cx="0" cy="0"/>
          <a:chOff x="0" y="0"/>
          <a:chExt cx="0" cy="0"/>
        </a:xfrm>
      </p:grpSpPr>
      <p:sp>
        <p:nvSpPr>
          <p:cNvPr id="170" name="Google Shape;170;g1166ae0fe97_0_21"/>
          <p:cNvSpPr txBox="1">
            <a:spLocks noGrp="1"/>
          </p:cNvSpPr>
          <p:nvPr>
            <p:ph type="title"/>
          </p:nvPr>
        </p:nvSpPr>
        <p:spPr>
          <a:xfrm>
            <a:off x="752888" y="274638"/>
            <a:ext cx="7933800" cy="792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a:t>Registration and Administration</a:t>
            </a:r>
            <a:endParaRPr/>
          </a:p>
        </p:txBody>
      </p:sp>
      <p:sp>
        <p:nvSpPr>
          <p:cNvPr id="171" name="Google Shape;171;g1166ae0fe97_0_21"/>
          <p:cNvSpPr txBox="1">
            <a:spLocks noGrp="1"/>
          </p:cNvSpPr>
          <p:nvPr>
            <p:ph type="body" idx="1"/>
          </p:nvPr>
        </p:nvSpPr>
        <p:spPr>
          <a:xfrm>
            <a:off x="752900" y="1066950"/>
            <a:ext cx="7933800" cy="5236200"/>
          </a:xfrm>
          <a:prstGeom prst="rect">
            <a:avLst/>
          </a:prstGeom>
        </p:spPr>
        <p:txBody>
          <a:bodyPr spcFirstLastPara="1" wrap="square" lIns="91425" tIns="91425" rIns="91425" bIns="91425" anchor="t" anchorCtr="0">
            <a:noAutofit/>
          </a:bodyPr>
          <a:lstStyle/>
          <a:p>
            <a:pPr marL="457200" lvl="0" indent="-381000" algn="l" rtl="0">
              <a:lnSpc>
                <a:spcPct val="115000"/>
              </a:lnSpc>
              <a:spcBef>
                <a:spcPts val="0"/>
              </a:spcBef>
              <a:spcAft>
                <a:spcPts val="0"/>
              </a:spcAft>
              <a:buClr>
                <a:srgbClr val="07336F"/>
              </a:buClr>
              <a:buSzPts val="2400"/>
              <a:buChar char="•"/>
            </a:pPr>
            <a:r>
              <a:rPr lang="en-US" sz="2400">
                <a:solidFill>
                  <a:srgbClr val="07336F"/>
                </a:solidFill>
              </a:rPr>
              <a:t>Registration took place through DOC Central Repository/Learning Management System (CLC)</a:t>
            </a:r>
            <a:endParaRPr sz="2400">
              <a:solidFill>
                <a:srgbClr val="07336F"/>
              </a:solidFill>
            </a:endParaRPr>
          </a:p>
          <a:p>
            <a:pPr marL="457200" lvl="0" indent="-381000" algn="l" rtl="0">
              <a:lnSpc>
                <a:spcPct val="115000"/>
              </a:lnSpc>
              <a:spcBef>
                <a:spcPts val="0"/>
              </a:spcBef>
              <a:spcAft>
                <a:spcPts val="0"/>
              </a:spcAft>
              <a:buClr>
                <a:srgbClr val="07336F"/>
              </a:buClr>
              <a:buSzPts val="2400"/>
              <a:buChar char="•"/>
            </a:pPr>
            <a:r>
              <a:rPr lang="en-US" sz="2400">
                <a:solidFill>
                  <a:srgbClr val="07336F"/>
                </a:solidFill>
              </a:rPr>
              <a:t>The pilot class consisted of all NOAA students, but in future classes, program may be amended to accept non-NOAA clients</a:t>
            </a:r>
            <a:endParaRPr sz="2400">
              <a:solidFill>
                <a:srgbClr val="07336F"/>
              </a:solidFill>
            </a:endParaRPr>
          </a:p>
          <a:p>
            <a:pPr marL="457200" lvl="0" indent="-381000" algn="l" rtl="0">
              <a:lnSpc>
                <a:spcPct val="115000"/>
              </a:lnSpc>
              <a:spcBef>
                <a:spcPts val="0"/>
              </a:spcBef>
              <a:spcAft>
                <a:spcPts val="0"/>
              </a:spcAft>
              <a:buClr>
                <a:srgbClr val="07336F"/>
              </a:buClr>
              <a:buSzPts val="2400"/>
              <a:buChar char="•"/>
            </a:pPr>
            <a:r>
              <a:rPr lang="en-US" sz="2400">
                <a:solidFill>
                  <a:srgbClr val="07336F"/>
                </a:solidFill>
              </a:rPr>
              <a:t>Registrar reviewed candidates’ credentials to ensure proper prerequisites have been taken; notified candidates regarding their eligibility</a:t>
            </a:r>
            <a:endParaRPr sz="2400">
              <a:solidFill>
                <a:srgbClr val="07336F"/>
              </a:solidFill>
            </a:endParaRPr>
          </a:p>
          <a:p>
            <a:pPr marL="457200" lvl="0" indent="-381000" algn="l" rtl="0">
              <a:lnSpc>
                <a:spcPct val="115000"/>
              </a:lnSpc>
              <a:spcBef>
                <a:spcPts val="0"/>
              </a:spcBef>
              <a:spcAft>
                <a:spcPts val="0"/>
              </a:spcAft>
              <a:buClr>
                <a:srgbClr val="07336F"/>
              </a:buClr>
              <a:buSzPts val="2400"/>
              <a:buChar char="•"/>
            </a:pPr>
            <a:r>
              <a:rPr lang="en-US" sz="2400">
                <a:solidFill>
                  <a:srgbClr val="07336F"/>
                </a:solidFill>
              </a:rPr>
              <a:t>Registrar and Course Administrator(s) monitored and assisted students through the process</a:t>
            </a:r>
            <a:endParaRPr sz="2400">
              <a:solidFill>
                <a:srgbClr val="07336F"/>
              </a:solidFill>
            </a:endParaRPr>
          </a:p>
          <a:p>
            <a:pPr marL="457200" lvl="0" indent="-381000" algn="l" rtl="0">
              <a:lnSpc>
                <a:spcPct val="115000"/>
              </a:lnSpc>
              <a:spcBef>
                <a:spcPts val="0"/>
              </a:spcBef>
              <a:spcAft>
                <a:spcPts val="0"/>
              </a:spcAft>
              <a:buClr>
                <a:srgbClr val="07336F"/>
              </a:buClr>
              <a:buSzPts val="2400"/>
              <a:buChar char="•"/>
            </a:pPr>
            <a:r>
              <a:rPr lang="en-US" sz="2400">
                <a:solidFill>
                  <a:srgbClr val="07336F"/>
                </a:solidFill>
              </a:rPr>
              <a:t>Upon passing final exam, CAs administered learning points and certificates of training completion</a:t>
            </a:r>
            <a:endParaRPr sz="2400">
              <a:solidFill>
                <a:srgbClr val="07336F"/>
              </a:solidFill>
            </a:endParaRPr>
          </a:p>
          <a:p>
            <a:pPr marL="0" lvl="0" indent="0" algn="l" rtl="0">
              <a:lnSpc>
                <a:spcPct val="115000"/>
              </a:lnSpc>
              <a:spcBef>
                <a:spcPts val="0"/>
              </a:spcBef>
              <a:spcAft>
                <a:spcPts val="0"/>
              </a:spcAft>
              <a:buNone/>
            </a:pPr>
            <a:endParaRPr sz="2400">
              <a:solidFill>
                <a:srgbClr val="07336F"/>
              </a:solidFill>
            </a:endParaRPr>
          </a:p>
          <a:p>
            <a:pPr marL="0" lvl="0" indent="0" algn="l" rtl="0">
              <a:spcBef>
                <a:spcPts val="560"/>
              </a:spcBef>
              <a:spcAft>
                <a:spcPts val="0"/>
              </a:spcAft>
              <a:buNone/>
            </a:pP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g1166ae0fe97_0_27"/>
          <p:cNvSpPr txBox="1">
            <a:spLocks noGrp="1"/>
          </p:cNvSpPr>
          <p:nvPr>
            <p:ph type="title"/>
          </p:nvPr>
        </p:nvSpPr>
        <p:spPr>
          <a:xfrm>
            <a:off x="752888" y="274638"/>
            <a:ext cx="7933800" cy="792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a:t>Statistics / Analysis</a:t>
            </a:r>
            <a:endParaRPr/>
          </a:p>
        </p:txBody>
      </p:sp>
      <p:sp>
        <p:nvSpPr>
          <p:cNvPr id="178" name="Google Shape;178;g1166ae0fe97_0_27"/>
          <p:cNvSpPr txBox="1">
            <a:spLocks noGrp="1"/>
          </p:cNvSpPr>
          <p:nvPr>
            <p:ph type="body" idx="1"/>
          </p:nvPr>
        </p:nvSpPr>
        <p:spPr>
          <a:xfrm>
            <a:off x="752888" y="1219200"/>
            <a:ext cx="7933800" cy="4953300"/>
          </a:xfrm>
          <a:prstGeom prst="rect">
            <a:avLst/>
          </a:prstGeom>
        </p:spPr>
        <p:txBody>
          <a:bodyPr spcFirstLastPara="1" wrap="square" lIns="91425" tIns="91425" rIns="91425" bIns="91425" anchor="t" anchorCtr="0">
            <a:noAutofit/>
          </a:bodyPr>
          <a:lstStyle/>
          <a:p>
            <a:pPr marL="457200" lvl="0" indent="-393700" algn="l" rtl="0">
              <a:spcBef>
                <a:spcPts val="560"/>
              </a:spcBef>
              <a:spcAft>
                <a:spcPts val="0"/>
              </a:spcAft>
              <a:buSzPts val="2600"/>
              <a:buChar char="•"/>
            </a:pPr>
            <a:r>
              <a:rPr lang="en-US" sz="2400" dirty="0"/>
              <a:t>28 students enrolled and graduated</a:t>
            </a:r>
            <a:endParaRPr sz="2400" dirty="0"/>
          </a:p>
          <a:p>
            <a:pPr marL="457200" lvl="0" indent="-393700" algn="l" rtl="0">
              <a:spcBef>
                <a:spcPts val="0"/>
              </a:spcBef>
              <a:spcAft>
                <a:spcPts val="0"/>
              </a:spcAft>
              <a:buSzPts val="2600"/>
              <a:buChar char="•"/>
            </a:pPr>
            <a:r>
              <a:rPr lang="en-US" sz="2400" dirty="0"/>
              <a:t>Class was a mix of seasoned and newer P/PMs</a:t>
            </a:r>
            <a:endParaRPr sz="2400" dirty="0"/>
          </a:p>
          <a:p>
            <a:pPr marL="457200" lvl="0" indent="-393700" algn="l" rtl="0">
              <a:spcBef>
                <a:spcPts val="0"/>
              </a:spcBef>
              <a:spcAft>
                <a:spcPts val="0"/>
              </a:spcAft>
              <a:buSzPts val="2600"/>
              <a:buChar char="•"/>
            </a:pPr>
            <a:r>
              <a:rPr lang="en-US" sz="2400" dirty="0"/>
              <a:t>96% of students rated the course a “4” or “5” (1-5)</a:t>
            </a:r>
            <a:endParaRPr sz="2400" dirty="0"/>
          </a:p>
          <a:p>
            <a:pPr marL="457200" lvl="0" indent="-393700" algn="l" rtl="0">
              <a:spcBef>
                <a:spcPts val="0"/>
              </a:spcBef>
              <a:spcAft>
                <a:spcPts val="0"/>
              </a:spcAft>
              <a:buSzPts val="2600"/>
              <a:buChar char="•"/>
            </a:pPr>
            <a:r>
              <a:rPr lang="en-US" sz="2400" dirty="0"/>
              <a:t>Fully satisfied requirements of FPM-121 Course</a:t>
            </a:r>
            <a:endParaRPr sz="2400" dirty="0"/>
          </a:p>
          <a:p>
            <a:pPr marL="457200" lvl="0" indent="-393700" algn="l" rtl="0">
              <a:spcBef>
                <a:spcPts val="0"/>
              </a:spcBef>
              <a:spcAft>
                <a:spcPts val="0"/>
              </a:spcAft>
              <a:buSzPts val="2600"/>
              <a:buChar char="•"/>
            </a:pPr>
            <a:r>
              <a:rPr lang="en-US" sz="2400" dirty="0"/>
              <a:t>Taught 100% in virtual environment</a:t>
            </a:r>
            <a:endParaRPr sz="2400" dirty="0"/>
          </a:p>
          <a:p>
            <a:pPr marL="0" lvl="0" indent="0" algn="l" rtl="0">
              <a:spcBef>
                <a:spcPts val="560"/>
              </a:spcBef>
              <a:spcAft>
                <a:spcPts val="0"/>
              </a:spcAft>
              <a:buNone/>
            </a:pPr>
            <a:endParaRPr sz="2600" dirty="0"/>
          </a:p>
          <a:p>
            <a:pPr marL="0" lvl="0" indent="0" algn="l" rtl="0">
              <a:spcBef>
                <a:spcPts val="560"/>
              </a:spcBef>
              <a:spcAft>
                <a:spcPts val="0"/>
              </a:spcAft>
              <a:buNone/>
            </a:pPr>
            <a:endParaRPr sz="2600" dirty="0"/>
          </a:p>
          <a:p>
            <a:pPr marL="0" lvl="0" indent="0" algn="l" rtl="0">
              <a:spcBef>
                <a:spcPts val="560"/>
              </a:spcBef>
              <a:spcAft>
                <a:spcPts val="0"/>
              </a:spcAft>
              <a:buNone/>
            </a:pPr>
            <a:endParaRPr sz="2600" dirty="0"/>
          </a:p>
        </p:txBody>
      </p:sp>
      <p:pic>
        <p:nvPicPr>
          <p:cNvPr id="179" name="Google Shape;179;g1166ae0fe97_0_27"/>
          <p:cNvPicPr preferRelativeResize="0"/>
          <p:nvPr/>
        </p:nvPicPr>
        <p:blipFill>
          <a:blip r:embed="rId3">
            <a:alphaModFix/>
          </a:blip>
          <a:stretch>
            <a:fillRect/>
          </a:stretch>
        </p:blipFill>
        <p:spPr>
          <a:xfrm>
            <a:off x="486200" y="3695850"/>
            <a:ext cx="8657800" cy="2140637"/>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84"/>
        <p:cNvGrpSpPr/>
        <p:nvPr/>
      </p:nvGrpSpPr>
      <p:grpSpPr>
        <a:xfrm>
          <a:off x="0" y="0"/>
          <a:ext cx="0" cy="0"/>
          <a:chOff x="0" y="0"/>
          <a:chExt cx="0" cy="0"/>
        </a:xfrm>
      </p:grpSpPr>
      <p:sp>
        <p:nvSpPr>
          <p:cNvPr id="185" name="Google Shape;185;g11ea5f937e0_0_0"/>
          <p:cNvSpPr txBox="1">
            <a:spLocks noGrp="1"/>
          </p:cNvSpPr>
          <p:nvPr>
            <p:ph type="title"/>
          </p:nvPr>
        </p:nvSpPr>
        <p:spPr>
          <a:xfrm>
            <a:off x="752888" y="274638"/>
            <a:ext cx="7933800" cy="792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a:t>Statistics / Analysis</a:t>
            </a:r>
            <a:endParaRPr/>
          </a:p>
        </p:txBody>
      </p:sp>
      <p:pic>
        <p:nvPicPr>
          <p:cNvPr id="186" name="Google Shape;186;g11ea5f937e0_0_0" descr="Forms response chart. Question title: Applicant's Line or Staff Office:. Number of responses: 27 responses."/>
          <p:cNvPicPr preferRelativeResize="0"/>
          <p:nvPr/>
        </p:nvPicPr>
        <p:blipFill rotWithShape="1">
          <a:blip r:embed="rId3">
            <a:alphaModFix/>
          </a:blip>
          <a:srcRect l="2815" t="-1405" r="22306" b="11339"/>
          <a:stretch/>
        </p:blipFill>
        <p:spPr>
          <a:xfrm>
            <a:off x="609425" y="1140350"/>
            <a:ext cx="8220775" cy="4449775"/>
          </a:xfrm>
          <a:prstGeom prst="rect">
            <a:avLst/>
          </a:prstGeom>
          <a:noFill/>
          <a:ln>
            <a:noFill/>
          </a:ln>
        </p:spPr>
      </p:pic>
      <p:sp>
        <p:nvSpPr>
          <p:cNvPr id="187" name="Google Shape;187;g11ea5f937e0_0_0"/>
          <p:cNvSpPr/>
          <p:nvPr/>
        </p:nvSpPr>
        <p:spPr>
          <a:xfrm>
            <a:off x="594775" y="2002550"/>
            <a:ext cx="1456800" cy="327000"/>
          </a:xfrm>
          <a:prstGeom prst="rect">
            <a:avLst/>
          </a:prstGeom>
          <a:solidFill>
            <a:srgbClr val="FFFFFF"/>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188;g11ea5f937e0_0_0"/>
          <p:cNvSpPr/>
          <p:nvPr/>
        </p:nvSpPr>
        <p:spPr>
          <a:xfrm>
            <a:off x="7000625" y="5365925"/>
            <a:ext cx="1456800" cy="327000"/>
          </a:xfrm>
          <a:prstGeom prst="rect">
            <a:avLst/>
          </a:prstGeom>
          <a:solidFill>
            <a:srgbClr val="FFFFFF"/>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93"/>
        <p:cNvGrpSpPr/>
        <p:nvPr/>
      </p:nvGrpSpPr>
      <p:grpSpPr>
        <a:xfrm>
          <a:off x="0" y="0"/>
          <a:ext cx="0" cy="0"/>
          <a:chOff x="0" y="0"/>
          <a:chExt cx="0" cy="0"/>
        </a:xfrm>
      </p:grpSpPr>
      <p:sp>
        <p:nvSpPr>
          <p:cNvPr id="194" name="Google Shape;194;g1166ae1023e_0_0"/>
          <p:cNvSpPr txBox="1">
            <a:spLocks noGrp="1"/>
          </p:cNvSpPr>
          <p:nvPr>
            <p:ph type="title"/>
          </p:nvPr>
        </p:nvSpPr>
        <p:spPr>
          <a:xfrm>
            <a:off x="752888" y="274638"/>
            <a:ext cx="7933800" cy="792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a:t>Lessons Learned- Classroom</a:t>
            </a:r>
            <a:endParaRPr/>
          </a:p>
        </p:txBody>
      </p:sp>
      <p:sp>
        <p:nvSpPr>
          <p:cNvPr id="195" name="Google Shape;195;g1166ae1023e_0_0"/>
          <p:cNvSpPr txBox="1">
            <a:spLocks noGrp="1"/>
          </p:cNvSpPr>
          <p:nvPr>
            <p:ph type="body" idx="1"/>
          </p:nvPr>
        </p:nvSpPr>
        <p:spPr>
          <a:xfrm>
            <a:off x="752900" y="1066950"/>
            <a:ext cx="7933800" cy="4109100"/>
          </a:xfrm>
          <a:prstGeom prst="rect">
            <a:avLst/>
          </a:prstGeom>
        </p:spPr>
        <p:txBody>
          <a:bodyPr spcFirstLastPara="1" wrap="square" lIns="91425" tIns="91425" rIns="91425" bIns="91425" anchor="t" anchorCtr="0">
            <a:noAutofit/>
          </a:bodyPr>
          <a:lstStyle/>
          <a:p>
            <a:pPr marL="457200" lvl="0" indent="-406400" algn="l" rtl="0">
              <a:lnSpc>
                <a:spcPct val="115000"/>
              </a:lnSpc>
              <a:spcBef>
                <a:spcPts val="0"/>
              </a:spcBef>
              <a:spcAft>
                <a:spcPts val="0"/>
              </a:spcAft>
              <a:buClr>
                <a:srgbClr val="07336F"/>
              </a:buClr>
              <a:buSzPts val="2800"/>
              <a:buChar char="•"/>
            </a:pPr>
            <a:r>
              <a:rPr lang="en-US">
                <a:solidFill>
                  <a:srgbClr val="07336F"/>
                </a:solidFill>
              </a:rPr>
              <a:t>Need to add information on how to apply for certification, and an explanation of its levels</a:t>
            </a:r>
            <a:endParaRPr>
              <a:solidFill>
                <a:srgbClr val="07336F"/>
              </a:solidFill>
            </a:endParaRPr>
          </a:p>
          <a:p>
            <a:pPr marL="457200" lvl="0" indent="-406400" algn="l" rtl="0">
              <a:lnSpc>
                <a:spcPct val="115000"/>
              </a:lnSpc>
              <a:spcBef>
                <a:spcPts val="0"/>
              </a:spcBef>
              <a:spcAft>
                <a:spcPts val="0"/>
              </a:spcAft>
              <a:buClr>
                <a:srgbClr val="07336F"/>
              </a:buClr>
              <a:buSzPts val="2800"/>
              <a:buChar char="•"/>
            </a:pPr>
            <a:r>
              <a:rPr lang="en-US">
                <a:solidFill>
                  <a:srgbClr val="07336F"/>
                </a:solidFill>
              </a:rPr>
              <a:t>Need to clean up and simplify the Risk and Risk Management sections as math may be a bit much for an introductory program</a:t>
            </a:r>
            <a:endParaRPr>
              <a:solidFill>
                <a:srgbClr val="07336F"/>
              </a:solidFill>
            </a:endParaRPr>
          </a:p>
          <a:p>
            <a:pPr marL="457200" lvl="0" indent="-406400" algn="l" rtl="0">
              <a:lnSpc>
                <a:spcPct val="115000"/>
              </a:lnSpc>
              <a:spcBef>
                <a:spcPts val="0"/>
              </a:spcBef>
              <a:spcAft>
                <a:spcPts val="0"/>
              </a:spcAft>
              <a:buClr>
                <a:srgbClr val="07336F"/>
              </a:buClr>
              <a:buSzPts val="2800"/>
              <a:buChar char="•"/>
            </a:pPr>
            <a:r>
              <a:rPr lang="en-US">
                <a:solidFill>
                  <a:srgbClr val="07336F"/>
                </a:solidFill>
              </a:rPr>
              <a:t>Need to increase information on ConOps to Requirements’ section to better show how requirements are generated from ConOps</a:t>
            </a:r>
            <a:endParaRPr>
              <a:solidFill>
                <a:srgbClr val="07336F"/>
              </a:solidFill>
            </a:endParaRPr>
          </a:p>
          <a:p>
            <a:pPr marL="0" lvl="0" indent="0" algn="l" rtl="0">
              <a:spcBef>
                <a:spcPts val="560"/>
              </a:spcBef>
              <a:spcAft>
                <a:spcPts val="0"/>
              </a:spcAft>
              <a:buNone/>
            </a:pPr>
            <a:endParaRPr sz="800">
              <a:solidFill>
                <a:srgbClr val="000000"/>
              </a:solidFill>
            </a:endParaRPr>
          </a:p>
          <a:p>
            <a:pPr marL="0" lvl="0" indent="0" algn="l" rtl="0">
              <a:spcBef>
                <a:spcPts val="560"/>
              </a:spcBef>
              <a:spcAft>
                <a:spcPts val="0"/>
              </a:spcAft>
              <a:buNone/>
            </a:pPr>
            <a:r>
              <a:rPr lang="en-US" sz="2000">
                <a:solidFill>
                  <a:srgbClr val="000000"/>
                </a:solidFill>
              </a:rPr>
              <a:t>Note: All classroom LL’s are minor updates to the program as offered. All class objectives were satisfactorily met in the pilot. </a:t>
            </a:r>
            <a:endParaRPr sz="2000">
              <a:solidFill>
                <a:srgbClr val="000000"/>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g11e18143ee9_3_0"/>
          <p:cNvSpPr txBox="1">
            <a:spLocks noGrp="1"/>
          </p:cNvSpPr>
          <p:nvPr>
            <p:ph type="title"/>
          </p:nvPr>
        </p:nvSpPr>
        <p:spPr>
          <a:xfrm>
            <a:off x="752888" y="274638"/>
            <a:ext cx="7933800" cy="792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a:t>Lessons Learned - General</a:t>
            </a:r>
            <a:endParaRPr/>
          </a:p>
        </p:txBody>
      </p:sp>
      <p:sp>
        <p:nvSpPr>
          <p:cNvPr id="202" name="Google Shape;202;g11e18143ee9_3_0"/>
          <p:cNvSpPr txBox="1">
            <a:spLocks noGrp="1"/>
          </p:cNvSpPr>
          <p:nvPr>
            <p:ph type="body" idx="1"/>
          </p:nvPr>
        </p:nvSpPr>
        <p:spPr>
          <a:xfrm>
            <a:off x="752888" y="1219200"/>
            <a:ext cx="7933800" cy="4953300"/>
          </a:xfrm>
          <a:prstGeom prst="rect">
            <a:avLst/>
          </a:prstGeom>
        </p:spPr>
        <p:txBody>
          <a:bodyPr spcFirstLastPara="1" wrap="square" lIns="91425" tIns="91425" rIns="91425" bIns="91425" anchor="t" anchorCtr="0">
            <a:noAutofit/>
          </a:bodyPr>
          <a:lstStyle/>
          <a:p>
            <a:pPr marL="457200" lvl="0" indent="-406400" algn="l" rtl="0">
              <a:spcBef>
                <a:spcPts val="560"/>
              </a:spcBef>
              <a:spcAft>
                <a:spcPts val="0"/>
              </a:spcAft>
              <a:buSzPts val="2800"/>
              <a:buChar char="•"/>
            </a:pPr>
            <a:r>
              <a:rPr lang="en-US" sz="2400" dirty="0"/>
              <a:t>Distribute communications plan strong/early</a:t>
            </a:r>
            <a:endParaRPr sz="2400" dirty="0"/>
          </a:p>
          <a:p>
            <a:pPr marL="457200" lvl="0" indent="-406400" algn="l" rtl="0">
              <a:spcBef>
                <a:spcPts val="0"/>
              </a:spcBef>
              <a:spcAft>
                <a:spcPts val="0"/>
              </a:spcAft>
              <a:buSzPts val="2800"/>
              <a:buChar char="•"/>
            </a:pPr>
            <a:r>
              <a:rPr lang="en-US" sz="2400" dirty="0"/>
              <a:t>Imperative to have Interactive and thorough review of qualifications and prerequisite completions</a:t>
            </a:r>
            <a:endParaRPr sz="2400" dirty="0"/>
          </a:p>
          <a:p>
            <a:pPr marL="457200" lvl="0" indent="-406400" algn="l" rtl="0">
              <a:spcBef>
                <a:spcPts val="0"/>
              </a:spcBef>
              <a:spcAft>
                <a:spcPts val="0"/>
              </a:spcAft>
              <a:buSzPts val="2800"/>
              <a:buChar char="•"/>
            </a:pPr>
            <a:r>
              <a:rPr lang="en-US" sz="2400" dirty="0"/>
              <a:t>Students bring own projects</a:t>
            </a:r>
            <a:endParaRPr sz="2400" dirty="0"/>
          </a:p>
          <a:p>
            <a:pPr marL="457200" lvl="0" indent="-406400" algn="l" rtl="0">
              <a:spcBef>
                <a:spcPts val="0"/>
              </a:spcBef>
              <a:spcAft>
                <a:spcPts val="0"/>
              </a:spcAft>
              <a:buSzPts val="2800"/>
              <a:buChar char="•"/>
            </a:pPr>
            <a:r>
              <a:rPr lang="en-US" sz="2400" dirty="0"/>
              <a:t>Utilize standardized form to elicit feedback</a:t>
            </a:r>
            <a:endParaRPr sz="2400" dirty="0"/>
          </a:p>
          <a:p>
            <a:pPr marL="457200" lvl="0" indent="-406400" algn="l" rtl="0">
              <a:spcBef>
                <a:spcPts val="0"/>
              </a:spcBef>
              <a:spcAft>
                <a:spcPts val="0"/>
              </a:spcAft>
              <a:buSzPts val="2800"/>
              <a:buChar char="•"/>
            </a:pPr>
            <a:r>
              <a:rPr lang="en-US" sz="2400" dirty="0"/>
              <a:t>Collaborative approach in COP environment between administrators and LO/SO’s proved to be a key to success</a:t>
            </a:r>
            <a:endParaRPr sz="2400" dirty="0"/>
          </a:p>
          <a:p>
            <a:pPr marL="914400" lvl="1" indent="-381000" algn="l" rtl="0">
              <a:spcBef>
                <a:spcPts val="0"/>
              </a:spcBef>
              <a:spcAft>
                <a:spcPts val="0"/>
              </a:spcAft>
              <a:buSzPts val="2400"/>
              <a:buChar char="•"/>
            </a:pPr>
            <a:r>
              <a:rPr lang="en-US" sz="2000" dirty="0"/>
              <a:t>this approach also applied to students in terms of office diversity and creating a collaborative environment amongst peers</a:t>
            </a:r>
            <a:endParaRPr sz="20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07"/>
        <p:cNvGrpSpPr/>
        <p:nvPr/>
      </p:nvGrpSpPr>
      <p:grpSpPr>
        <a:xfrm>
          <a:off x="0" y="0"/>
          <a:ext cx="0" cy="0"/>
          <a:chOff x="0" y="0"/>
          <a:chExt cx="0" cy="0"/>
        </a:xfrm>
      </p:grpSpPr>
      <p:sp>
        <p:nvSpPr>
          <p:cNvPr id="208" name="Google Shape;208;gcb28bfb5cd_0_0"/>
          <p:cNvSpPr txBox="1">
            <a:spLocks noGrp="1"/>
          </p:cNvSpPr>
          <p:nvPr>
            <p:ph type="title"/>
          </p:nvPr>
        </p:nvSpPr>
        <p:spPr>
          <a:xfrm>
            <a:off x="800122" y="24522"/>
            <a:ext cx="7933800" cy="7923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99D8"/>
              </a:buClr>
              <a:buSzPts val="2400"/>
              <a:buFont typeface="Arial"/>
              <a:buNone/>
            </a:pPr>
            <a:r>
              <a:rPr lang="en-US"/>
              <a:t>TAKEAWAYS</a:t>
            </a:r>
            <a:endParaRPr/>
          </a:p>
        </p:txBody>
      </p:sp>
      <p:sp>
        <p:nvSpPr>
          <p:cNvPr id="209" name="Google Shape;209;gcb28bfb5cd_0_0"/>
          <p:cNvSpPr txBox="1"/>
          <p:nvPr/>
        </p:nvSpPr>
        <p:spPr>
          <a:xfrm>
            <a:off x="800125" y="1002175"/>
            <a:ext cx="8042100" cy="5110200"/>
          </a:xfrm>
          <a:prstGeom prst="rect">
            <a:avLst/>
          </a:prstGeom>
          <a:noFill/>
          <a:ln>
            <a:noFill/>
          </a:ln>
        </p:spPr>
        <p:txBody>
          <a:bodyPr spcFirstLastPara="1" wrap="square" lIns="91425" tIns="45700" rIns="91425" bIns="45700" anchor="t" anchorCtr="0">
            <a:spAutoFit/>
          </a:bodyPr>
          <a:lstStyle/>
          <a:p>
            <a:pPr marL="285750" marR="0" lvl="0" indent="-285750" algn="l" rtl="0">
              <a:lnSpc>
                <a:spcPct val="100000"/>
              </a:lnSpc>
              <a:spcBef>
                <a:spcPts val="0"/>
              </a:spcBef>
              <a:spcAft>
                <a:spcPts val="0"/>
              </a:spcAft>
              <a:buClr>
                <a:srgbClr val="083470"/>
              </a:buClr>
              <a:buSzPts val="1700"/>
              <a:buFont typeface="Arial"/>
              <a:buChar char="•"/>
            </a:pPr>
            <a:r>
              <a:rPr lang="en-US" sz="2100">
                <a:solidFill>
                  <a:srgbClr val="07336F"/>
                </a:solidFill>
              </a:rPr>
              <a:t>Successfully</a:t>
            </a:r>
            <a:r>
              <a:rPr lang="en-US" sz="1000">
                <a:solidFill>
                  <a:srgbClr val="083470"/>
                </a:solidFill>
              </a:rPr>
              <a:t> </a:t>
            </a:r>
            <a:r>
              <a:rPr lang="en-US" sz="2100">
                <a:solidFill>
                  <a:srgbClr val="07336F"/>
                </a:solidFill>
              </a:rPr>
              <a:t>piloted NOAA internal instructor program for FAC-P/PM training toward certification</a:t>
            </a:r>
            <a:endParaRPr sz="2100">
              <a:solidFill>
                <a:srgbClr val="07336F"/>
              </a:solidFill>
            </a:endParaRPr>
          </a:p>
          <a:p>
            <a:pPr marL="457200" marR="0" lvl="0" indent="0" algn="l" rtl="0">
              <a:lnSpc>
                <a:spcPct val="100000"/>
              </a:lnSpc>
              <a:spcBef>
                <a:spcPts val="0"/>
              </a:spcBef>
              <a:spcAft>
                <a:spcPts val="0"/>
              </a:spcAft>
              <a:buClr>
                <a:srgbClr val="000000"/>
              </a:buClr>
              <a:buSzPts val="1700"/>
              <a:buFont typeface="Arial"/>
              <a:buNone/>
            </a:pPr>
            <a:endParaRPr sz="1000" b="0" i="0" u="none" strike="noStrike" cap="none">
              <a:solidFill>
                <a:srgbClr val="083470"/>
              </a:solidFill>
              <a:latin typeface="Arial"/>
              <a:ea typeface="Arial"/>
              <a:cs typeface="Arial"/>
              <a:sym typeface="Arial"/>
            </a:endParaRPr>
          </a:p>
          <a:p>
            <a:pPr marL="285750" marR="0" lvl="0" indent="-241300" algn="l" rtl="0">
              <a:lnSpc>
                <a:spcPct val="100000"/>
              </a:lnSpc>
              <a:spcBef>
                <a:spcPts val="0"/>
              </a:spcBef>
              <a:spcAft>
                <a:spcPts val="0"/>
              </a:spcAft>
              <a:buClr>
                <a:srgbClr val="083470"/>
              </a:buClr>
              <a:buSzPts val="1000"/>
              <a:buChar char="•"/>
            </a:pPr>
            <a:r>
              <a:rPr lang="en-US" sz="2100">
                <a:solidFill>
                  <a:srgbClr val="07336F"/>
                </a:solidFill>
              </a:rPr>
              <a:t>Use LANTERN (DETAIL) for detailed instructor(s)</a:t>
            </a:r>
            <a:endParaRPr sz="2100">
              <a:solidFill>
                <a:srgbClr val="07336F"/>
              </a:solidFill>
            </a:endParaRPr>
          </a:p>
          <a:p>
            <a:pPr marL="285750" marR="0" lvl="0" indent="-241300" algn="l" rtl="0">
              <a:lnSpc>
                <a:spcPct val="100000"/>
              </a:lnSpc>
              <a:spcBef>
                <a:spcPts val="0"/>
              </a:spcBef>
              <a:spcAft>
                <a:spcPts val="0"/>
              </a:spcAft>
              <a:buClr>
                <a:srgbClr val="083470"/>
              </a:buClr>
              <a:buSzPts val="1000"/>
              <a:buChar char="•"/>
            </a:pPr>
            <a:endParaRPr sz="2100">
              <a:solidFill>
                <a:srgbClr val="07336F"/>
              </a:solidFill>
            </a:endParaRPr>
          </a:p>
          <a:p>
            <a:pPr marL="285750" marR="0" lvl="0" indent="-241300" algn="l" rtl="0">
              <a:lnSpc>
                <a:spcPct val="100000"/>
              </a:lnSpc>
              <a:spcBef>
                <a:spcPts val="0"/>
              </a:spcBef>
              <a:spcAft>
                <a:spcPts val="0"/>
              </a:spcAft>
              <a:buClr>
                <a:srgbClr val="083470"/>
              </a:buClr>
              <a:buSzPts val="1000"/>
              <a:buChar char="•"/>
            </a:pPr>
            <a:r>
              <a:rPr lang="en-US" sz="2100">
                <a:solidFill>
                  <a:srgbClr val="07336F"/>
                </a:solidFill>
              </a:rPr>
              <a:t>Ability to institute a “no-show” policy to ensure attendance</a:t>
            </a:r>
            <a:endParaRPr sz="2100">
              <a:solidFill>
                <a:srgbClr val="07336F"/>
              </a:solidFill>
            </a:endParaRPr>
          </a:p>
          <a:p>
            <a:pPr marL="285750" marR="0" lvl="0" indent="-241300" algn="l" rtl="0">
              <a:lnSpc>
                <a:spcPct val="100000"/>
              </a:lnSpc>
              <a:spcBef>
                <a:spcPts val="0"/>
              </a:spcBef>
              <a:spcAft>
                <a:spcPts val="0"/>
              </a:spcAft>
              <a:buClr>
                <a:srgbClr val="083470"/>
              </a:buClr>
              <a:buSzPts val="1000"/>
              <a:buChar char="•"/>
            </a:pPr>
            <a:endParaRPr sz="2100">
              <a:solidFill>
                <a:srgbClr val="07336F"/>
              </a:solidFill>
            </a:endParaRPr>
          </a:p>
          <a:p>
            <a:pPr marL="285750" marR="0" lvl="0" indent="-241300" algn="l" rtl="0">
              <a:lnSpc>
                <a:spcPct val="100000"/>
              </a:lnSpc>
              <a:spcBef>
                <a:spcPts val="0"/>
              </a:spcBef>
              <a:spcAft>
                <a:spcPts val="0"/>
              </a:spcAft>
              <a:buClr>
                <a:srgbClr val="083470"/>
              </a:buClr>
              <a:buSzPts val="1000"/>
              <a:buChar char="•"/>
            </a:pPr>
            <a:r>
              <a:rPr lang="en-US" sz="2100">
                <a:solidFill>
                  <a:srgbClr val="07336F"/>
                </a:solidFill>
              </a:rPr>
              <a:t>Benefits include:</a:t>
            </a:r>
            <a:endParaRPr sz="2100">
              <a:solidFill>
                <a:srgbClr val="07336F"/>
              </a:solidFill>
            </a:endParaRPr>
          </a:p>
          <a:p>
            <a:pPr marL="914400" marR="0" lvl="1" indent="-279400" algn="l" rtl="0">
              <a:lnSpc>
                <a:spcPct val="100000"/>
              </a:lnSpc>
              <a:spcBef>
                <a:spcPts val="0"/>
              </a:spcBef>
              <a:spcAft>
                <a:spcPts val="0"/>
              </a:spcAft>
              <a:buClr>
                <a:srgbClr val="083470"/>
              </a:buClr>
              <a:buSzPts val="800"/>
              <a:buChar char="•"/>
            </a:pPr>
            <a:r>
              <a:rPr lang="en-US" sz="1900">
                <a:solidFill>
                  <a:srgbClr val="07336F"/>
                </a:solidFill>
              </a:rPr>
              <a:t>No cost for students to take training</a:t>
            </a:r>
            <a:endParaRPr sz="1900">
              <a:solidFill>
                <a:srgbClr val="07336F"/>
              </a:solidFill>
            </a:endParaRPr>
          </a:p>
          <a:p>
            <a:pPr marL="914400" marR="0" lvl="1" indent="-279400" algn="l" rtl="0">
              <a:lnSpc>
                <a:spcPct val="100000"/>
              </a:lnSpc>
              <a:spcBef>
                <a:spcPts val="0"/>
              </a:spcBef>
              <a:spcAft>
                <a:spcPts val="0"/>
              </a:spcAft>
              <a:buClr>
                <a:srgbClr val="083470"/>
              </a:buClr>
              <a:buSzPts val="800"/>
              <a:buChar char="•"/>
            </a:pPr>
            <a:r>
              <a:rPr lang="en-US" sz="1900">
                <a:solidFill>
                  <a:srgbClr val="07336F"/>
                </a:solidFill>
              </a:rPr>
              <a:t>CFO/AGO controls scheduling of new training events</a:t>
            </a:r>
            <a:endParaRPr sz="1900">
              <a:solidFill>
                <a:srgbClr val="07336F"/>
              </a:solidFill>
            </a:endParaRPr>
          </a:p>
          <a:p>
            <a:pPr marL="914400" marR="0" lvl="1" indent="-279400" algn="l" rtl="0">
              <a:lnSpc>
                <a:spcPct val="100000"/>
              </a:lnSpc>
              <a:spcBef>
                <a:spcPts val="0"/>
              </a:spcBef>
              <a:spcAft>
                <a:spcPts val="0"/>
              </a:spcAft>
              <a:buClr>
                <a:srgbClr val="083470"/>
              </a:buClr>
              <a:buSzPts val="800"/>
              <a:buChar char="•"/>
            </a:pPr>
            <a:r>
              <a:rPr lang="en-US" sz="1900">
                <a:solidFill>
                  <a:srgbClr val="07336F"/>
                </a:solidFill>
              </a:rPr>
              <a:t>Ability to tailor curriculum to include DOC/NOAA examples and context</a:t>
            </a:r>
            <a:endParaRPr sz="1900">
              <a:solidFill>
                <a:srgbClr val="07336F"/>
              </a:solidFill>
            </a:endParaRPr>
          </a:p>
          <a:p>
            <a:pPr marL="914400" marR="0" lvl="1" indent="-279400" algn="l" rtl="0">
              <a:lnSpc>
                <a:spcPct val="100000"/>
              </a:lnSpc>
              <a:spcBef>
                <a:spcPts val="0"/>
              </a:spcBef>
              <a:spcAft>
                <a:spcPts val="0"/>
              </a:spcAft>
              <a:buClr>
                <a:srgbClr val="083470"/>
              </a:buClr>
              <a:buSzPts val="800"/>
              <a:buChar char="•"/>
            </a:pPr>
            <a:r>
              <a:rPr lang="en-US" sz="1900">
                <a:solidFill>
                  <a:srgbClr val="07336F"/>
                </a:solidFill>
              </a:rPr>
              <a:t>Provides hybrid approach for both internal and vendor-led sessions</a:t>
            </a:r>
            <a:endParaRPr sz="1300" b="0" i="0" u="none" strike="noStrike" cap="none">
              <a:solidFill>
                <a:srgbClr val="08347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700"/>
              <a:buFont typeface="Arial"/>
              <a:buNone/>
            </a:pPr>
            <a:endParaRPr sz="1500" b="0" i="0" u="none" strike="noStrike" cap="none">
              <a:solidFill>
                <a:srgbClr val="083470"/>
              </a:solidFill>
              <a:latin typeface="Arial"/>
              <a:ea typeface="Arial"/>
              <a:cs typeface="Arial"/>
              <a:sym typeface="Arial"/>
            </a:endParaRPr>
          </a:p>
          <a:p>
            <a:pPr marL="285750" marR="0" lvl="0" indent="-241300" algn="l" rtl="0">
              <a:lnSpc>
                <a:spcPct val="100000"/>
              </a:lnSpc>
              <a:spcBef>
                <a:spcPts val="0"/>
              </a:spcBef>
              <a:spcAft>
                <a:spcPts val="0"/>
              </a:spcAft>
              <a:buClr>
                <a:srgbClr val="083470"/>
              </a:buClr>
              <a:buSzPts val="1000"/>
              <a:buChar char="•"/>
            </a:pPr>
            <a:r>
              <a:rPr lang="en-US" sz="2100">
                <a:solidFill>
                  <a:srgbClr val="07336F"/>
                </a:solidFill>
              </a:rPr>
              <a:t>Serves as a pilot for potential expansion to other DOC bureaus</a:t>
            </a:r>
            <a:endParaRPr sz="2100">
              <a:solidFill>
                <a:srgbClr val="07336F"/>
              </a:solidFill>
            </a:endParaRPr>
          </a:p>
          <a:p>
            <a:pPr marL="914400" marR="0" lvl="1" indent="-292100" algn="l" rtl="0">
              <a:lnSpc>
                <a:spcPct val="100000"/>
              </a:lnSpc>
              <a:spcBef>
                <a:spcPts val="0"/>
              </a:spcBef>
              <a:spcAft>
                <a:spcPts val="0"/>
              </a:spcAft>
              <a:buClr>
                <a:srgbClr val="083470"/>
              </a:buClr>
              <a:buSzPts val="1000"/>
              <a:buChar char="•"/>
            </a:pPr>
            <a:r>
              <a:rPr lang="en-US" sz="1900">
                <a:solidFill>
                  <a:srgbClr val="07336F"/>
                </a:solidFill>
              </a:rPr>
              <a:t>Anticipate using MOU/MOA to accomplish this</a:t>
            </a:r>
            <a:endParaRPr sz="1300" b="0" i="0" u="none" strike="noStrike" cap="none">
              <a:solidFill>
                <a:srgbClr val="083470"/>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14"/>
        <p:cNvGrpSpPr/>
        <p:nvPr/>
      </p:nvGrpSpPr>
      <p:grpSpPr>
        <a:xfrm>
          <a:off x="0" y="0"/>
          <a:ext cx="0" cy="0"/>
          <a:chOff x="0" y="0"/>
          <a:chExt cx="0" cy="0"/>
        </a:xfrm>
      </p:grpSpPr>
      <p:sp>
        <p:nvSpPr>
          <p:cNvPr id="215" name="Google Shape;215;g11e18143ee9_1_0"/>
          <p:cNvSpPr txBox="1">
            <a:spLocks noGrp="1"/>
          </p:cNvSpPr>
          <p:nvPr>
            <p:ph type="title"/>
          </p:nvPr>
        </p:nvSpPr>
        <p:spPr>
          <a:xfrm>
            <a:off x="752888" y="274638"/>
            <a:ext cx="7933800" cy="792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a:t>Next Steps</a:t>
            </a:r>
            <a:endParaRPr/>
          </a:p>
        </p:txBody>
      </p:sp>
      <p:sp>
        <p:nvSpPr>
          <p:cNvPr id="216" name="Google Shape;216;g11e18143ee9_1_0"/>
          <p:cNvSpPr txBox="1">
            <a:spLocks noGrp="1"/>
          </p:cNvSpPr>
          <p:nvPr>
            <p:ph type="body" idx="1"/>
          </p:nvPr>
        </p:nvSpPr>
        <p:spPr>
          <a:xfrm>
            <a:off x="752888" y="1219200"/>
            <a:ext cx="7933800" cy="4953300"/>
          </a:xfrm>
          <a:prstGeom prst="rect">
            <a:avLst/>
          </a:prstGeom>
        </p:spPr>
        <p:txBody>
          <a:bodyPr spcFirstLastPara="1" wrap="square" lIns="91425" tIns="91425" rIns="91425" bIns="91425" anchor="t" anchorCtr="0">
            <a:noAutofit/>
          </a:bodyPr>
          <a:lstStyle/>
          <a:p>
            <a:pPr marL="457200" lvl="0" indent="-406400" algn="l" rtl="0">
              <a:spcBef>
                <a:spcPts val="560"/>
              </a:spcBef>
              <a:spcAft>
                <a:spcPts val="0"/>
              </a:spcAft>
              <a:buSzPts val="2800"/>
              <a:buChar char="•"/>
            </a:pPr>
            <a:r>
              <a:rPr lang="en-US"/>
              <a:t>If approved by DOC OAM, our goals for this FY include:</a:t>
            </a:r>
            <a:endParaRPr/>
          </a:p>
          <a:p>
            <a:pPr marL="457200" lvl="0" indent="0" algn="l" rtl="0">
              <a:spcBef>
                <a:spcPts val="560"/>
              </a:spcBef>
              <a:spcAft>
                <a:spcPts val="0"/>
              </a:spcAft>
              <a:buNone/>
            </a:pPr>
            <a:r>
              <a:rPr lang="en-US"/>
              <a:t> </a:t>
            </a:r>
            <a:endParaRPr/>
          </a:p>
          <a:p>
            <a:pPr marL="914400" lvl="1" indent="-381000" algn="l" rtl="0">
              <a:spcBef>
                <a:spcPts val="480"/>
              </a:spcBef>
              <a:spcAft>
                <a:spcPts val="0"/>
              </a:spcAft>
              <a:buSzPts val="2400"/>
              <a:buChar char="•"/>
            </a:pPr>
            <a:r>
              <a:rPr lang="en-US"/>
              <a:t>Initiate a second Level 1 class </a:t>
            </a:r>
            <a:endParaRPr/>
          </a:p>
          <a:p>
            <a:pPr marL="914400" lvl="1" indent="-381000" algn="l" rtl="0">
              <a:spcBef>
                <a:spcPts val="0"/>
              </a:spcBef>
              <a:spcAft>
                <a:spcPts val="0"/>
              </a:spcAft>
              <a:buSzPts val="2400"/>
              <a:buChar char="•"/>
            </a:pPr>
            <a:r>
              <a:rPr lang="en-US"/>
              <a:t>Develop and present a Level 2 class</a:t>
            </a:r>
            <a:endParaRPr/>
          </a:p>
          <a:p>
            <a:pPr marL="914400" lvl="1" indent="-381000" algn="l" rtl="0">
              <a:spcBef>
                <a:spcPts val="0"/>
              </a:spcBef>
              <a:spcAft>
                <a:spcPts val="0"/>
              </a:spcAft>
              <a:buSzPts val="2400"/>
              <a:buChar char="•"/>
            </a:pPr>
            <a:r>
              <a:rPr lang="en-US"/>
              <a:t>Include cross-bureau students (CENSUS, NTIS)</a:t>
            </a:r>
            <a:endParaRPr/>
          </a:p>
          <a:p>
            <a:pPr marL="914400" lvl="1" indent="-381000" algn="l" rtl="0">
              <a:spcBef>
                <a:spcPts val="0"/>
              </a:spcBef>
              <a:spcAft>
                <a:spcPts val="0"/>
              </a:spcAft>
              <a:buSzPts val="2400"/>
              <a:buChar char="•"/>
            </a:pPr>
            <a:r>
              <a:rPr lang="en-US"/>
              <a:t>Provide Lessons Learned on cross-bureau collaboration to OAM</a:t>
            </a:r>
            <a:endParaRPr/>
          </a:p>
          <a:p>
            <a:pPr marL="0" lvl="0" indent="0" algn="l" rtl="0">
              <a:spcBef>
                <a:spcPts val="560"/>
              </a:spcBef>
              <a:spcAft>
                <a:spcPts val="0"/>
              </a:spcAft>
              <a:buNone/>
            </a:pPr>
            <a:endParaRPr/>
          </a:p>
          <a:p>
            <a:pPr marL="457200" lvl="0" indent="-406400" algn="l" rtl="0">
              <a:spcBef>
                <a:spcPts val="560"/>
              </a:spcBef>
              <a:spcAft>
                <a:spcPts val="0"/>
              </a:spcAft>
              <a:buSzPts val="2800"/>
              <a:buChar char="•"/>
            </a:pPr>
            <a:r>
              <a:rPr lang="en-US"/>
              <a:t>Present at 2022 DOC Big A Conference</a:t>
            </a:r>
            <a:endParaRPr/>
          </a:p>
          <a:p>
            <a:pPr marL="457200" lvl="0" indent="-406400" algn="l" rtl="0">
              <a:spcBef>
                <a:spcPts val="0"/>
              </a:spcBef>
              <a:spcAft>
                <a:spcPts val="0"/>
              </a:spcAft>
              <a:buSzPts val="2800"/>
              <a:buChar char="•"/>
            </a:pPr>
            <a:r>
              <a:rPr lang="en-US"/>
              <a:t>Utilize this model for IIJA PM Training</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21"/>
        <p:cNvGrpSpPr/>
        <p:nvPr/>
      </p:nvGrpSpPr>
      <p:grpSpPr>
        <a:xfrm>
          <a:off x="0" y="0"/>
          <a:ext cx="0" cy="0"/>
          <a:chOff x="0" y="0"/>
          <a:chExt cx="0" cy="0"/>
        </a:xfrm>
      </p:grpSpPr>
      <p:sp>
        <p:nvSpPr>
          <p:cNvPr id="222" name="Google Shape;222;g1166ae1023e_0_6"/>
          <p:cNvSpPr txBox="1">
            <a:spLocks noGrp="1"/>
          </p:cNvSpPr>
          <p:nvPr>
            <p:ph type="title"/>
          </p:nvPr>
        </p:nvSpPr>
        <p:spPr>
          <a:xfrm>
            <a:off x="752888" y="274638"/>
            <a:ext cx="7933800" cy="792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a:t>Back Up Slides</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sp>
        <p:nvSpPr>
          <p:cNvPr id="227" name="Google Shape;227;p7"/>
          <p:cNvSpPr txBox="1">
            <a:spLocks noGrp="1"/>
          </p:cNvSpPr>
          <p:nvPr>
            <p:ph type="title"/>
          </p:nvPr>
        </p:nvSpPr>
        <p:spPr>
          <a:xfrm>
            <a:off x="752888" y="274638"/>
            <a:ext cx="7933800" cy="7923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99D8"/>
              </a:buClr>
              <a:buSzPts val="2400"/>
              <a:buFont typeface="Arial"/>
              <a:buNone/>
            </a:pPr>
            <a:r>
              <a:rPr lang="en-US"/>
              <a:t>Instructor and Curriculum</a:t>
            </a:r>
            <a:endParaRPr/>
          </a:p>
        </p:txBody>
      </p:sp>
      <p:sp>
        <p:nvSpPr>
          <p:cNvPr id="228" name="Google Shape;228;p7"/>
          <p:cNvSpPr txBox="1">
            <a:spLocks noGrp="1"/>
          </p:cNvSpPr>
          <p:nvPr>
            <p:ph type="body" idx="1"/>
          </p:nvPr>
        </p:nvSpPr>
        <p:spPr>
          <a:xfrm>
            <a:off x="578264" y="1066938"/>
            <a:ext cx="8283047" cy="5214851"/>
          </a:xfrm>
          <a:prstGeom prst="rect">
            <a:avLst/>
          </a:prstGeom>
          <a:noFill/>
          <a:ln>
            <a:noFill/>
          </a:ln>
        </p:spPr>
        <p:txBody>
          <a:bodyPr spcFirstLastPara="1" wrap="square" lIns="91425" tIns="91425" rIns="91425" bIns="91425" anchor="t" anchorCtr="0">
            <a:noAutofit/>
          </a:bodyPr>
          <a:lstStyle/>
          <a:p>
            <a:pPr marL="457200" lvl="0" indent="-406400" algn="l" rtl="0">
              <a:lnSpc>
                <a:spcPct val="100000"/>
              </a:lnSpc>
              <a:spcBef>
                <a:spcPts val="560"/>
              </a:spcBef>
              <a:spcAft>
                <a:spcPts val="0"/>
              </a:spcAft>
              <a:buSzPts val="1500"/>
              <a:buChar char="•"/>
            </a:pPr>
            <a:r>
              <a:rPr lang="en-US" sz="1500" b="1"/>
              <a:t>Thomas Day</a:t>
            </a:r>
            <a:r>
              <a:rPr lang="en-US" sz="1500"/>
              <a:t>, NOAA/NWS/OBS/SUAD/PMB, FAC-P/PM III, IT Specialty, FAC-COR III</a:t>
            </a:r>
            <a:endParaRPr/>
          </a:p>
          <a:p>
            <a:pPr marL="457200" lvl="0" indent="-406400" algn="l" rtl="0">
              <a:lnSpc>
                <a:spcPct val="100000"/>
              </a:lnSpc>
              <a:spcBef>
                <a:spcPts val="560"/>
              </a:spcBef>
              <a:spcAft>
                <a:spcPts val="0"/>
              </a:spcAft>
              <a:buSzPts val="1500"/>
              <a:buChar char="•"/>
            </a:pPr>
            <a:r>
              <a:rPr lang="en-US" sz="1500" b="1"/>
              <a:t>Academic Experience- </a:t>
            </a:r>
            <a:r>
              <a:rPr lang="en-US" sz="1500"/>
              <a:t>Ph.D. Engineering Management- Stevens Institute; Graduate Certificate in Systems Engineering Management; Graduate Certificate in Systems Engineering and Architecture;  Paralegal- Certified by American Bar Association (Widener University School of Law); Professor of Mathematics and Statistics at University of Maryland (including Business Math and Business Statistics); Former Lecturer of Project Management Southern New Hampshire University; Former Lecturer of Quantitative Analysis at Southern New Hampshire University; Developed ‘Day’s Equation’ for the calculation of the pricing of assets of Government-owned utilities; Equation calculated the utility price within 3% of actual sale price.</a:t>
            </a:r>
            <a:endParaRPr/>
          </a:p>
          <a:p>
            <a:pPr marL="457200" lvl="0" indent="-406400" algn="l" rtl="0">
              <a:lnSpc>
                <a:spcPct val="100000"/>
              </a:lnSpc>
              <a:spcBef>
                <a:spcPts val="560"/>
              </a:spcBef>
              <a:spcAft>
                <a:spcPts val="0"/>
              </a:spcAft>
              <a:buSzPts val="1500"/>
              <a:buChar char="•"/>
            </a:pPr>
            <a:r>
              <a:rPr lang="en-US" sz="1500" b="1"/>
              <a:t>Teaching Experience- </a:t>
            </a:r>
            <a:r>
              <a:rPr lang="en-US" sz="1500"/>
              <a:t>Full Professor University of Maryland Global Campus (current):  12 years Professor Rank- Math and Statistics; Southern New Hampshire University:  Graduate School Instructor- Statistics and Analysis (2015-16)</a:t>
            </a:r>
            <a:endParaRPr/>
          </a:p>
          <a:p>
            <a:pPr marL="457200" lvl="0" indent="-406400" algn="l" rtl="0">
              <a:lnSpc>
                <a:spcPct val="100000"/>
              </a:lnSpc>
              <a:spcBef>
                <a:spcPts val="560"/>
              </a:spcBef>
              <a:spcAft>
                <a:spcPts val="0"/>
              </a:spcAft>
              <a:buSzPts val="1500"/>
              <a:buChar char="•"/>
            </a:pPr>
            <a:r>
              <a:rPr lang="en-US" sz="1500" b="1"/>
              <a:t>Planned Curriculum- </a:t>
            </a:r>
            <a:r>
              <a:rPr lang="en-US" sz="1500"/>
              <a:t>There already exists a curriculum for each level (FAC-P/PM Levels 1, 2, and 3) that all contractors are required to abide.  There is also a similar curriculum for DAU DAWIA levels.  Both paths are well published.  There are also sufficient text available on public domain or through DAU that can be utilized as guides.  Therefore, the curriculum is already established and well accepted. As course material is already available and accepted, the curriculum is already approved and it only needs to be followed.  The levels of certification already have these accepted requirements as part of their process</a:t>
            </a: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Google Shape;106;g1166ae0fe97_0_9"/>
          <p:cNvSpPr txBox="1">
            <a:spLocks noGrp="1"/>
          </p:cNvSpPr>
          <p:nvPr>
            <p:ph type="title"/>
          </p:nvPr>
        </p:nvSpPr>
        <p:spPr>
          <a:xfrm>
            <a:off x="752888" y="274638"/>
            <a:ext cx="7933800" cy="792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a:t>Agenda</a:t>
            </a:r>
            <a:endParaRPr/>
          </a:p>
        </p:txBody>
      </p:sp>
      <p:sp>
        <p:nvSpPr>
          <p:cNvPr id="107" name="Google Shape;107;g1166ae0fe97_0_9"/>
          <p:cNvSpPr txBox="1">
            <a:spLocks noGrp="1"/>
          </p:cNvSpPr>
          <p:nvPr>
            <p:ph type="body" idx="1"/>
          </p:nvPr>
        </p:nvSpPr>
        <p:spPr>
          <a:xfrm>
            <a:off x="752888" y="1219200"/>
            <a:ext cx="7933800" cy="4953300"/>
          </a:xfrm>
          <a:prstGeom prst="rect">
            <a:avLst/>
          </a:prstGeom>
        </p:spPr>
        <p:txBody>
          <a:bodyPr spcFirstLastPara="1" wrap="square" lIns="91425" tIns="91425" rIns="91425" bIns="91425" anchor="t" anchorCtr="0">
            <a:noAutofit/>
          </a:bodyPr>
          <a:lstStyle/>
          <a:p>
            <a:pPr marL="457200" lvl="0" indent="-406400" algn="l" rtl="0">
              <a:spcBef>
                <a:spcPts val="560"/>
              </a:spcBef>
              <a:spcAft>
                <a:spcPts val="0"/>
              </a:spcAft>
              <a:buSzPts val="2800"/>
              <a:buAutoNum type="arabicPeriod"/>
            </a:pPr>
            <a:r>
              <a:rPr lang="en-US" dirty="0"/>
              <a:t>NOAA PMIAA Inter-Bureau Working </a:t>
            </a:r>
            <a:r>
              <a:rPr lang="en-US" dirty="0" smtClean="0"/>
              <a:t>Group</a:t>
            </a:r>
            <a:endParaRPr lang="en-US" dirty="0"/>
          </a:p>
          <a:p>
            <a:pPr marL="457200" lvl="0" indent="-406400" algn="l" rtl="0">
              <a:spcBef>
                <a:spcPts val="560"/>
              </a:spcBef>
              <a:spcAft>
                <a:spcPts val="0"/>
              </a:spcAft>
              <a:buSzPts val="2800"/>
              <a:buAutoNum type="arabicPeriod"/>
            </a:pPr>
            <a:r>
              <a:rPr lang="en-US" dirty="0" smtClean="0"/>
              <a:t>Problem Statement</a:t>
            </a:r>
            <a:endParaRPr lang="en-US" dirty="0"/>
          </a:p>
          <a:p>
            <a:pPr marL="457200" lvl="0" indent="-406400" algn="l" rtl="0">
              <a:spcBef>
                <a:spcPts val="560"/>
              </a:spcBef>
              <a:spcAft>
                <a:spcPts val="0"/>
              </a:spcAft>
              <a:buSzPts val="2800"/>
              <a:buAutoNum type="arabicPeriod"/>
            </a:pPr>
            <a:r>
              <a:rPr lang="en-US" dirty="0" smtClean="0"/>
              <a:t>Approach</a:t>
            </a:r>
            <a:endParaRPr lang="en-US" dirty="0"/>
          </a:p>
          <a:p>
            <a:pPr marL="457200" lvl="0" indent="-406400" algn="l" rtl="0">
              <a:spcBef>
                <a:spcPts val="560"/>
              </a:spcBef>
              <a:spcAft>
                <a:spcPts val="0"/>
              </a:spcAft>
              <a:buSzPts val="2800"/>
              <a:buAutoNum type="arabicPeriod"/>
            </a:pPr>
            <a:r>
              <a:rPr lang="en-US" dirty="0" smtClean="0"/>
              <a:t>Lessons Learned</a:t>
            </a:r>
            <a:endParaRPr lang="en-US" dirty="0"/>
          </a:p>
          <a:p>
            <a:pPr marL="457200" lvl="0" indent="-406400" algn="l" rtl="0">
              <a:spcBef>
                <a:spcPts val="560"/>
              </a:spcBef>
              <a:spcAft>
                <a:spcPts val="0"/>
              </a:spcAft>
              <a:buSzPts val="2800"/>
              <a:buAutoNum type="arabicPeriod"/>
            </a:pPr>
            <a:r>
              <a:rPr lang="en-US" dirty="0" smtClean="0"/>
              <a:t>Next </a:t>
            </a:r>
            <a:r>
              <a:rPr lang="en-US" dirty="0"/>
              <a:t>Steps</a:t>
            </a:r>
            <a:endParaRP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113" name="Google Shape;113;g1166ae0fe97_0_39"/>
          <p:cNvSpPr txBox="1">
            <a:spLocks noGrp="1"/>
          </p:cNvSpPr>
          <p:nvPr>
            <p:ph type="title"/>
          </p:nvPr>
        </p:nvSpPr>
        <p:spPr>
          <a:xfrm>
            <a:off x="752888" y="274638"/>
            <a:ext cx="7933800" cy="7923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99D8"/>
              </a:buClr>
              <a:buSzPts val="2400"/>
              <a:buFont typeface="Arial"/>
              <a:buNone/>
            </a:pPr>
            <a:r>
              <a:rPr lang="en-US">
                <a:solidFill>
                  <a:schemeClr val="accent2"/>
                </a:solidFill>
              </a:rPr>
              <a:t>About PMIAA</a:t>
            </a:r>
            <a:endParaRPr>
              <a:solidFill>
                <a:schemeClr val="accent2"/>
              </a:solidFill>
            </a:endParaRPr>
          </a:p>
        </p:txBody>
      </p:sp>
      <p:sp>
        <p:nvSpPr>
          <p:cNvPr id="114" name="Google Shape;114;g1166ae0fe97_0_39"/>
          <p:cNvSpPr txBox="1"/>
          <p:nvPr/>
        </p:nvSpPr>
        <p:spPr>
          <a:xfrm>
            <a:off x="752888" y="1065512"/>
            <a:ext cx="7751100" cy="31401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800">
                <a:solidFill>
                  <a:srgbClr val="07336F"/>
                </a:solidFill>
              </a:rPr>
              <a:t>NOAA/OCFO/</a:t>
            </a:r>
            <a:r>
              <a:rPr lang="en-US" sz="1800" b="0" i="0" u="none" strike="noStrike" cap="none">
                <a:solidFill>
                  <a:srgbClr val="07336F"/>
                </a:solidFill>
                <a:latin typeface="Arial"/>
                <a:ea typeface="Arial"/>
                <a:cs typeface="Arial"/>
                <a:sym typeface="Arial"/>
              </a:rPr>
              <a:t>PRSSO was tasked to develop and sustain a robust NOAA-wide </a:t>
            </a:r>
            <a:r>
              <a:rPr lang="en-US" sz="1800" b="1" i="0" u="none" strike="noStrike" cap="none">
                <a:solidFill>
                  <a:srgbClr val="07336F"/>
                </a:solidFill>
                <a:latin typeface="Arial"/>
                <a:ea typeface="Arial"/>
                <a:cs typeface="Arial"/>
                <a:sym typeface="Arial"/>
              </a:rPr>
              <a:t>Program and Project Management (P/PM) PMIAA Initiative</a:t>
            </a:r>
            <a:r>
              <a:rPr lang="en-US" sz="1800" b="0" i="0" u="none" strike="noStrike" cap="none">
                <a:solidFill>
                  <a:srgbClr val="07336F"/>
                </a:solidFill>
                <a:latin typeface="Arial"/>
                <a:ea typeface="Arial"/>
                <a:cs typeface="Arial"/>
                <a:sym typeface="Arial"/>
              </a:rPr>
              <a:t> to support career development, collaboration and recognition opportunities, open to all employees, to better recruit, retain, and strengthen talent across NOAA for improved P/PM performance. </a:t>
            </a:r>
            <a:endParaRPr sz="1800" b="0" i="0" u="none" strike="noStrike" cap="none">
              <a:solidFill>
                <a:srgbClr val="07336F"/>
              </a:solidFill>
              <a:latin typeface="Arial"/>
              <a:ea typeface="Arial"/>
              <a:cs typeface="Arial"/>
              <a:sym typeface="Arial"/>
            </a:endParaRPr>
          </a:p>
          <a:p>
            <a:pPr marL="0" marR="0" lvl="0" indent="0" algn="l" rtl="0">
              <a:lnSpc>
                <a:spcPct val="100000"/>
              </a:lnSpc>
              <a:spcBef>
                <a:spcPts val="0"/>
              </a:spcBef>
              <a:spcAft>
                <a:spcPts val="0"/>
              </a:spcAft>
              <a:buNone/>
            </a:pPr>
            <a:endParaRPr sz="1800" b="0" i="0" u="none" strike="noStrike" cap="none">
              <a:solidFill>
                <a:srgbClr val="07336F"/>
              </a:solidFill>
              <a:latin typeface="Arial"/>
              <a:ea typeface="Arial"/>
              <a:cs typeface="Arial"/>
              <a:sym typeface="Arial"/>
            </a:endParaRPr>
          </a:p>
          <a:p>
            <a:pPr marL="0" marR="0" lvl="0" indent="0" algn="l" rtl="0">
              <a:lnSpc>
                <a:spcPct val="100000"/>
              </a:lnSpc>
              <a:spcBef>
                <a:spcPts val="0"/>
              </a:spcBef>
              <a:spcAft>
                <a:spcPts val="0"/>
              </a:spcAft>
              <a:buNone/>
            </a:pPr>
            <a:r>
              <a:rPr lang="en-US" sz="1800" b="0" i="0" u="none" strike="noStrike" cap="none">
                <a:solidFill>
                  <a:srgbClr val="07336F"/>
                </a:solidFill>
                <a:latin typeface="Arial"/>
                <a:ea typeface="Arial"/>
                <a:cs typeface="Arial"/>
                <a:sym typeface="Arial"/>
              </a:rPr>
              <a:t>The program gained approval from NOAA Chief Financial Officer (CFO) and Deputy Under Secretary for Operations (DUS/O) to move forward with planned activities in Q1, FY21. A working group was assembled to implement these practices, and consists of representatives from each NOAA Line and Staff office, as well as other DOC bureaus. </a:t>
            </a:r>
            <a:endParaRPr sz="1800" b="0" i="0" u="none" strike="noStrike" cap="none">
              <a:solidFill>
                <a:srgbClr val="07336F"/>
              </a:solidFill>
              <a:latin typeface="Arial"/>
              <a:ea typeface="Arial"/>
              <a:cs typeface="Arial"/>
              <a:sym typeface="Arial"/>
            </a:endParaRPr>
          </a:p>
        </p:txBody>
      </p:sp>
      <p:sp>
        <p:nvSpPr>
          <p:cNvPr id="115" name="Google Shape;115;g1166ae0fe97_0_39"/>
          <p:cNvSpPr/>
          <p:nvPr/>
        </p:nvSpPr>
        <p:spPr>
          <a:xfrm>
            <a:off x="1707842" y="6078769"/>
            <a:ext cx="6024000" cy="369300"/>
          </a:xfrm>
          <a:prstGeom prst="rect">
            <a:avLst/>
          </a:prstGeom>
          <a:noFill/>
          <a:ln>
            <a:noFill/>
          </a:ln>
        </p:spPr>
        <p:txBody>
          <a:bodyPr spcFirstLastPara="1" wrap="square" lIns="91425" tIns="45700" rIns="91425" bIns="45700" anchor="t" anchorCtr="0">
            <a:noAutofit/>
          </a:bodyPr>
          <a:lstStyle/>
          <a:p>
            <a:pPr marL="0" marR="0" lvl="0" indent="0" algn="just" rtl="0">
              <a:lnSpc>
                <a:spcPct val="100000"/>
              </a:lnSpc>
              <a:spcBef>
                <a:spcPts val="0"/>
              </a:spcBef>
              <a:spcAft>
                <a:spcPts val="0"/>
              </a:spcAft>
              <a:buClr>
                <a:srgbClr val="07336F"/>
              </a:buClr>
              <a:buSzPts val="2700"/>
              <a:buFont typeface="Arial"/>
              <a:buNone/>
            </a:pPr>
            <a:r>
              <a:rPr lang="en-US" sz="1800" b="0" i="1" u="none" strike="noStrike" cap="none">
                <a:solidFill>
                  <a:srgbClr val="07336F"/>
                </a:solidFill>
                <a:latin typeface="Arial"/>
                <a:ea typeface="Arial"/>
                <a:cs typeface="Arial"/>
                <a:sym typeface="Arial"/>
              </a:rPr>
              <a:t>● Training &amp; Development ● Collaboration ● Recognition</a:t>
            </a:r>
            <a:endParaRPr sz="1800" b="0" i="1" u="none" strike="noStrike" cap="none">
              <a:solidFill>
                <a:srgbClr val="07336F"/>
              </a:solidFill>
              <a:latin typeface="Arial"/>
              <a:ea typeface="Arial"/>
              <a:cs typeface="Arial"/>
              <a:sym typeface="Arial"/>
            </a:endParaRPr>
          </a:p>
        </p:txBody>
      </p:sp>
      <p:pic>
        <p:nvPicPr>
          <p:cNvPr id="116" name="Google Shape;116;g1166ae0fe97_0_39"/>
          <p:cNvPicPr preferRelativeResize="0"/>
          <p:nvPr/>
        </p:nvPicPr>
        <p:blipFill rotWithShape="1">
          <a:blip r:embed="rId3">
            <a:alphaModFix/>
          </a:blip>
          <a:srcRect/>
          <a:stretch/>
        </p:blipFill>
        <p:spPr>
          <a:xfrm>
            <a:off x="1349670" y="4266770"/>
            <a:ext cx="6557468" cy="1878501"/>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Google Shape;122;p2"/>
          <p:cNvSpPr txBox="1">
            <a:spLocks noGrp="1"/>
          </p:cNvSpPr>
          <p:nvPr>
            <p:ph type="title"/>
          </p:nvPr>
        </p:nvSpPr>
        <p:spPr>
          <a:xfrm>
            <a:off x="752888" y="274638"/>
            <a:ext cx="7933800" cy="7923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99D8"/>
              </a:buClr>
              <a:buSzPts val="2400"/>
              <a:buFont typeface="Arial"/>
              <a:buNone/>
            </a:pPr>
            <a:r>
              <a:rPr lang="en-US"/>
              <a:t>Background</a:t>
            </a:r>
            <a:endParaRPr/>
          </a:p>
        </p:txBody>
      </p:sp>
      <p:sp>
        <p:nvSpPr>
          <p:cNvPr id="123" name="Google Shape;123;p2"/>
          <p:cNvSpPr txBox="1"/>
          <p:nvPr/>
        </p:nvSpPr>
        <p:spPr>
          <a:xfrm>
            <a:off x="838130" y="1394097"/>
            <a:ext cx="7763400" cy="47715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500"/>
              <a:buFont typeface="Arial"/>
              <a:buNone/>
            </a:pPr>
            <a:r>
              <a:rPr lang="en-US" sz="1600" b="1" i="0" u="none" strike="noStrike" cap="none">
                <a:solidFill>
                  <a:srgbClr val="083470"/>
                </a:solidFill>
                <a:latin typeface="Arial"/>
                <a:ea typeface="Arial"/>
                <a:cs typeface="Arial"/>
                <a:sym typeface="Arial"/>
              </a:rPr>
              <a:t>FAC-P/PM Requirement</a:t>
            </a:r>
            <a:endParaRPr sz="1500" b="0" i="0" u="none" strike="noStrike" cap="none">
              <a:solidFill>
                <a:srgbClr val="000000"/>
              </a:solidFill>
              <a:latin typeface="Arial"/>
              <a:ea typeface="Arial"/>
              <a:cs typeface="Arial"/>
              <a:sym typeface="Arial"/>
            </a:endParaRPr>
          </a:p>
          <a:p>
            <a:pPr marL="285750" marR="0" lvl="0" indent="-292100" algn="l" rtl="0">
              <a:lnSpc>
                <a:spcPct val="100000"/>
              </a:lnSpc>
              <a:spcBef>
                <a:spcPts val="0"/>
              </a:spcBef>
              <a:spcAft>
                <a:spcPts val="0"/>
              </a:spcAft>
              <a:buClr>
                <a:srgbClr val="000000"/>
              </a:buClr>
              <a:buSzPts val="1600"/>
              <a:buFont typeface="Arial"/>
              <a:buChar char="•"/>
            </a:pPr>
            <a:r>
              <a:rPr lang="en-US" sz="1600" b="0" i="0" u="none" strike="noStrike" cap="none">
                <a:solidFill>
                  <a:srgbClr val="083470"/>
                </a:solidFill>
                <a:latin typeface="Arial"/>
                <a:ea typeface="Arial"/>
                <a:cs typeface="Arial"/>
                <a:sym typeface="Arial"/>
              </a:rPr>
              <a:t>To be compliant with PMIAA guidance, managers of major acquisition programs must be certified in FAC-P/PM. Additionally, per agency requirements, it is advised for any program or project manager (P/PM) to receive FAC-P/PM certification in order to successfully manage their operation. </a:t>
            </a:r>
            <a:endParaRPr sz="1600" b="0" i="0" u="none" strike="noStrike" cap="none">
              <a:solidFill>
                <a:srgbClr val="08347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600" b="0" i="0" u="none" strike="noStrike" cap="none">
              <a:solidFill>
                <a:srgbClr val="08347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r>
              <a:rPr lang="en-US" sz="1600" b="1" i="0" u="none" strike="noStrike" cap="none">
                <a:solidFill>
                  <a:srgbClr val="083470"/>
                </a:solidFill>
                <a:latin typeface="Arial"/>
                <a:ea typeface="Arial"/>
                <a:cs typeface="Arial"/>
                <a:sym typeface="Arial"/>
              </a:rPr>
              <a:t>Current Structure and Problem Statement</a:t>
            </a:r>
            <a:endParaRPr sz="1500" b="0" i="0" u="none" strike="noStrike" cap="none">
              <a:solidFill>
                <a:srgbClr val="000000"/>
              </a:solidFill>
              <a:latin typeface="Arial"/>
              <a:ea typeface="Arial"/>
              <a:cs typeface="Arial"/>
              <a:sym typeface="Arial"/>
            </a:endParaRPr>
          </a:p>
          <a:p>
            <a:pPr marL="285750" marR="0" lvl="0" indent="-292100" algn="l" rtl="0">
              <a:lnSpc>
                <a:spcPct val="100000"/>
              </a:lnSpc>
              <a:spcBef>
                <a:spcPts val="0"/>
              </a:spcBef>
              <a:spcAft>
                <a:spcPts val="0"/>
              </a:spcAft>
              <a:buClr>
                <a:srgbClr val="083470"/>
              </a:buClr>
              <a:buSzPts val="1600"/>
              <a:buFont typeface="Arial"/>
              <a:buChar char="•"/>
            </a:pPr>
            <a:r>
              <a:rPr lang="en-US" sz="1600" b="0" i="0" u="none" strike="noStrike" cap="none">
                <a:solidFill>
                  <a:srgbClr val="083470"/>
                </a:solidFill>
                <a:latin typeface="Arial"/>
                <a:ea typeface="Arial"/>
                <a:cs typeface="Arial"/>
                <a:sym typeface="Arial"/>
              </a:rPr>
              <a:t>Currently, the NOAA PMIAA Working Group partners with AGO to solicit and offer FAC-P/PM training through third-party vendors, on a periodic basis. Each class that is offered has requirements that are set by the vendor, such as cost per student and minimum number of attendees. Occasionally, these classes may be cancelled due to class size requirements, funding issues, or flexibility in scheduling. Conversely, scheduling problems also arise when there are more prospective students than classes offered, students from different time zones, or waitlist challenges. </a:t>
            </a:r>
            <a:endParaRPr sz="1600" b="0" i="0" u="none" strike="noStrike" cap="none">
              <a:solidFill>
                <a:srgbClr val="08347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600" b="0" i="0" u="none" strike="noStrike" cap="none">
              <a:solidFill>
                <a:srgbClr val="083470"/>
              </a:solidFill>
              <a:latin typeface="Arial"/>
              <a:ea typeface="Arial"/>
              <a:cs typeface="Arial"/>
              <a:sym typeface="Arial"/>
            </a:endParaRPr>
          </a:p>
          <a:p>
            <a:pPr marL="285750" marR="0" lvl="0" indent="-292100" algn="l" rtl="0">
              <a:lnSpc>
                <a:spcPct val="100000"/>
              </a:lnSpc>
              <a:spcBef>
                <a:spcPts val="0"/>
              </a:spcBef>
              <a:spcAft>
                <a:spcPts val="0"/>
              </a:spcAft>
              <a:buClr>
                <a:srgbClr val="000000"/>
              </a:buClr>
              <a:buSzPts val="1600"/>
              <a:buFont typeface="Arial"/>
              <a:buChar char="•"/>
            </a:pPr>
            <a:r>
              <a:rPr lang="en-US" sz="1600" b="0" i="0" u="none" strike="noStrike" cap="none">
                <a:solidFill>
                  <a:srgbClr val="083470"/>
                </a:solidFill>
                <a:latin typeface="Arial"/>
                <a:ea typeface="Arial"/>
                <a:cs typeface="Arial"/>
                <a:sym typeface="Arial"/>
              </a:rPr>
              <a:t>The following slides </a:t>
            </a:r>
            <a:r>
              <a:rPr lang="en-US" sz="1600">
                <a:solidFill>
                  <a:srgbClr val="083470"/>
                </a:solidFill>
              </a:rPr>
              <a:t>describe</a:t>
            </a:r>
            <a:r>
              <a:rPr lang="en-US" sz="1600" b="0" i="0" u="none" strike="noStrike" cap="none">
                <a:solidFill>
                  <a:srgbClr val="083470"/>
                </a:solidFill>
                <a:latin typeface="Arial"/>
                <a:ea typeface="Arial"/>
                <a:cs typeface="Arial"/>
                <a:sym typeface="Arial"/>
              </a:rPr>
              <a:t> a win-win for a pilot program that enabled NOAA employees to receive in-house FAC-P/PM training, which furthers the goal of meeting FAC certification requirements, with minimized cost or effort.</a:t>
            </a:r>
            <a:endParaRPr sz="1500" b="0" i="0" u="none" strike="noStrike" cap="none">
              <a:solidFill>
                <a:srgbClr val="000000"/>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Google Shape;129;p3"/>
          <p:cNvSpPr txBox="1">
            <a:spLocks noGrp="1"/>
          </p:cNvSpPr>
          <p:nvPr>
            <p:ph type="title"/>
          </p:nvPr>
        </p:nvSpPr>
        <p:spPr>
          <a:xfrm>
            <a:off x="714788" y="265113"/>
            <a:ext cx="7933800" cy="7923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99D8"/>
              </a:buClr>
              <a:buSzPts val="2400"/>
              <a:buFont typeface="Arial"/>
              <a:buNone/>
            </a:pPr>
            <a:r>
              <a:rPr lang="en-US"/>
              <a:t>Approach</a:t>
            </a:r>
            <a:endParaRPr/>
          </a:p>
        </p:txBody>
      </p:sp>
      <p:sp>
        <p:nvSpPr>
          <p:cNvPr id="130" name="Google Shape;130;p3"/>
          <p:cNvSpPr/>
          <p:nvPr/>
        </p:nvSpPr>
        <p:spPr>
          <a:xfrm>
            <a:off x="643035" y="3291722"/>
            <a:ext cx="1556851" cy="1925894"/>
          </a:xfrm>
          <a:prstGeom prst="roundRect">
            <a:avLst>
              <a:gd name="adj" fmla="val 16667"/>
            </a:avLst>
          </a:prstGeom>
          <a:solidFill>
            <a:srgbClr val="0099D8"/>
          </a:solidFill>
          <a:ln w="25400" cap="flat" cmpd="sng">
            <a:solidFill>
              <a:srgbClr val="006F9D"/>
            </a:solidFill>
            <a:prstDash val="solid"/>
            <a:round/>
            <a:headEnd type="none" w="sm" len="sm"/>
            <a:tailEnd type="none" w="sm" len="sm"/>
          </a:ln>
        </p:spPr>
        <p:txBody>
          <a:bodyPr spcFirstLastPara="1" wrap="square" lIns="91425" tIns="45700" rIns="91425" bIns="45700" anchor="ctr" anchorCtr="0">
            <a:noAutofit/>
          </a:bodyPr>
          <a:lstStyle/>
          <a:p>
            <a:pPr marL="50800" marR="0" lvl="0" indent="0" algn="ctr" rtl="0">
              <a:lnSpc>
                <a:spcPct val="100000"/>
              </a:lnSpc>
              <a:spcBef>
                <a:spcPts val="0"/>
              </a:spcBef>
              <a:spcAft>
                <a:spcPts val="0"/>
              </a:spcAft>
              <a:buClr>
                <a:srgbClr val="000000"/>
              </a:buClr>
              <a:buSzPts val="1400"/>
              <a:buFont typeface="Arial"/>
              <a:buNone/>
            </a:pPr>
            <a:r>
              <a:rPr lang="en-US" sz="1400" b="0" i="0" u="none" strike="noStrike" cap="none">
                <a:solidFill>
                  <a:schemeClr val="lt1"/>
                </a:solidFill>
                <a:latin typeface="Arial"/>
                <a:ea typeface="Arial"/>
                <a:cs typeface="Arial"/>
                <a:sym typeface="Arial"/>
              </a:rPr>
              <a:t>Reduce need to use a third-party vendor, which would save time and money</a:t>
            </a:r>
            <a:endParaRPr sz="1400" b="0" i="0" u="none" strike="noStrike" cap="none">
              <a:solidFill>
                <a:schemeClr val="lt1"/>
              </a:solidFill>
              <a:latin typeface="Arial"/>
              <a:ea typeface="Arial"/>
              <a:cs typeface="Arial"/>
              <a:sym typeface="Arial"/>
            </a:endParaRPr>
          </a:p>
        </p:txBody>
      </p:sp>
      <p:sp>
        <p:nvSpPr>
          <p:cNvPr id="131" name="Google Shape;131;p3"/>
          <p:cNvSpPr/>
          <p:nvPr/>
        </p:nvSpPr>
        <p:spPr>
          <a:xfrm>
            <a:off x="2331951" y="3311118"/>
            <a:ext cx="1556851" cy="1925894"/>
          </a:xfrm>
          <a:prstGeom prst="roundRect">
            <a:avLst>
              <a:gd name="adj" fmla="val 16667"/>
            </a:avLst>
          </a:prstGeom>
          <a:solidFill>
            <a:srgbClr val="0099D8"/>
          </a:solidFill>
          <a:ln w="25400" cap="flat" cmpd="sng">
            <a:solidFill>
              <a:srgbClr val="006F9D"/>
            </a:solidFill>
            <a:prstDash val="solid"/>
            <a:round/>
            <a:headEnd type="none" w="sm" len="sm"/>
            <a:tailEnd type="none" w="sm" len="sm"/>
          </a:ln>
        </p:spPr>
        <p:txBody>
          <a:bodyPr spcFirstLastPara="1" wrap="square" lIns="91425" tIns="45700" rIns="91425" bIns="45700" anchor="ctr" anchorCtr="0">
            <a:noAutofit/>
          </a:bodyPr>
          <a:lstStyle/>
          <a:p>
            <a:pPr marL="50800" marR="0" lvl="0" indent="0" algn="ctr" rtl="0">
              <a:lnSpc>
                <a:spcPct val="100000"/>
              </a:lnSpc>
              <a:spcBef>
                <a:spcPts val="0"/>
              </a:spcBef>
              <a:spcAft>
                <a:spcPts val="0"/>
              </a:spcAft>
              <a:buClr>
                <a:srgbClr val="000000"/>
              </a:buClr>
              <a:buSzPts val="1400"/>
              <a:buFont typeface="Arial"/>
              <a:buNone/>
            </a:pPr>
            <a:r>
              <a:rPr lang="en-US" sz="1400" b="0" i="0" u="none" strike="noStrike" cap="none">
                <a:solidFill>
                  <a:schemeClr val="lt1"/>
                </a:solidFill>
                <a:latin typeface="Arial"/>
                <a:ea typeface="Arial"/>
                <a:cs typeface="Arial"/>
                <a:sym typeface="Arial"/>
              </a:rPr>
              <a:t>Incentivize attendance by prospective students due to decreased cost (if not eliminated)</a:t>
            </a:r>
            <a:endParaRPr sz="1400" b="0" i="0" u="none" strike="noStrike" cap="none">
              <a:solidFill>
                <a:srgbClr val="000000"/>
              </a:solidFill>
              <a:latin typeface="Arial"/>
              <a:ea typeface="Arial"/>
              <a:cs typeface="Arial"/>
              <a:sym typeface="Arial"/>
            </a:endParaRPr>
          </a:p>
        </p:txBody>
      </p:sp>
      <p:sp>
        <p:nvSpPr>
          <p:cNvPr id="132" name="Google Shape;132;p3"/>
          <p:cNvSpPr/>
          <p:nvPr/>
        </p:nvSpPr>
        <p:spPr>
          <a:xfrm>
            <a:off x="5709783" y="3311118"/>
            <a:ext cx="1556851" cy="1925894"/>
          </a:xfrm>
          <a:prstGeom prst="roundRect">
            <a:avLst>
              <a:gd name="adj" fmla="val 16667"/>
            </a:avLst>
          </a:prstGeom>
          <a:solidFill>
            <a:srgbClr val="0099D8"/>
          </a:solidFill>
          <a:ln w="25400" cap="flat" cmpd="sng">
            <a:solidFill>
              <a:srgbClr val="006F9D"/>
            </a:solidFill>
            <a:prstDash val="solid"/>
            <a:round/>
            <a:headEnd type="none" w="sm" len="sm"/>
            <a:tailEnd type="none" w="sm" len="sm"/>
          </a:ln>
        </p:spPr>
        <p:txBody>
          <a:bodyPr spcFirstLastPara="1" wrap="square" lIns="91425" tIns="45700" rIns="91425" bIns="45700" anchor="ctr" anchorCtr="0">
            <a:noAutofit/>
          </a:bodyPr>
          <a:lstStyle/>
          <a:p>
            <a:pPr marL="50800" marR="0" lvl="0" indent="0" algn="ctr" rtl="0">
              <a:lnSpc>
                <a:spcPct val="100000"/>
              </a:lnSpc>
              <a:spcBef>
                <a:spcPts val="0"/>
              </a:spcBef>
              <a:spcAft>
                <a:spcPts val="0"/>
              </a:spcAft>
              <a:buClr>
                <a:srgbClr val="000000"/>
              </a:buClr>
              <a:buSzPts val="1400"/>
              <a:buFont typeface="Arial"/>
              <a:buNone/>
            </a:pPr>
            <a:r>
              <a:rPr lang="en-US" sz="1400" b="0" i="0" u="none" strike="noStrike" cap="none">
                <a:solidFill>
                  <a:schemeClr val="lt1"/>
                </a:solidFill>
                <a:latin typeface="Arial"/>
                <a:ea typeface="Arial"/>
                <a:cs typeface="Arial"/>
                <a:sym typeface="Arial"/>
              </a:rPr>
              <a:t>Distribute Continuous Learning Points (CLPs) to instructors</a:t>
            </a:r>
            <a:endParaRPr sz="1400" b="0" i="0" u="none" strike="noStrike" cap="none">
              <a:solidFill>
                <a:srgbClr val="000000"/>
              </a:solidFill>
              <a:latin typeface="Arial"/>
              <a:ea typeface="Arial"/>
              <a:cs typeface="Arial"/>
              <a:sym typeface="Arial"/>
            </a:endParaRPr>
          </a:p>
        </p:txBody>
      </p:sp>
      <p:sp>
        <p:nvSpPr>
          <p:cNvPr id="133" name="Google Shape;133;p3"/>
          <p:cNvSpPr/>
          <p:nvPr/>
        </p:nvSpPr>
        <p:spPr>
          <a:xfrm>
            <a:off x="4020867" y="3311118"/>
            <a:ext cx="1556851" cy="1925894"/>
          </a:xfrm>
          <a:prstGeom prst="roundRect">
            <a:avLst>
              <a:gd name="adj" fmla="val 16667"/>
            </a:avLst>
          </a:prstGeom>
          <a:solidFill>
            <a:srgbClr val="0099D8"/>
          </a:solidFill>
          <a:ln w="25400" cap="flat" cmpd="sng">
            <a:solidFill>
              <a:srgbClr val="006F9D"/>
            </a:solidFill>
            <a:prstDash val="solid"/>
            <a:round/>
            <a:headEnd type="none" w="sm" len="sm"/>
            <a:tailEnd type="none" w="sm" len="sm"/>
          </a:ln>
        </p:spPr>
        <p:txBody>
          <a:bodyPr spcFirstLastPara="1" wrap="square" lIns="91425" tIns="45700" rIns="91425" bIns="45700" anchor="ctr" anchorCtr="0">
            <a:noAutofit/>
          </a:bodyPr>
          <a:lstStyle/>
          <a:p>
            <a:pPr marL="50800" marR="0" lvl="0" indent="0" algn="ctr" rtl="0">
              <a:lnSpc>
                <a:spcPct val="100000"/>
              </a:lnSpc>
              <a:spcBef>
                <a:spcPts val="0"/>
              </a:spcBef>
              <a:spcAft>
                <a:spcPts val="0"/>
              </a:spcAft>
              <a:buClr>
                <a:srgbClr val="000000"/>
              </a:buClr>
              <a:buSzPts val="1400"/>
              <a:buFont typeface="Arial"/>
              <a:buNone/>
            </a:pPr>
            <a:r>
              <a:rPr lang="en-US" sz="1400" b="0" i="0" u="none" strike="noStrike" cap="none">
                <a:solidFill>
                  <a:schemeClr val="lt1"/>
                </a:solidFill>
                <a:latin typeface="Arial"/>
                <a:ea typeface="Arial"/>
                <a:cs typeface="Arial"/>
                <a:sym typeface="Arial"/>
              </a:rPr>
              <a:t> Ability to plan sessions internally and limit restrictions on class sizes / vendor schedules</a:t>
            </a:r>
            <a:endParaRPr sz="1400" b="0" i="0" u="none" strike="noStrike" cap="none">
              <a:solidFill>
                <a:srgbClr val="000000"/>
              </a:solidFill>
              <a:latin typeface="Arial"/>
              <a:ea typeface="Arial"/>
              <a:cs typeface="Arial"/>
              <a:sym typeface="Arial"/>
            </a:endParaRPr>
          </a:p>
        </p:txBody>
      </p:sp>
      <p:sp>
        <p:nvSpPr>
          <p:cNvPr id="134" name="Google Shape;134;p3"/>
          <p:cNvSpPr/>
          <p:nvPr/>
        </p:nvSpPr>
        <p:spPr>
          <a:xfrm>
            <a:off x="7398699" y="3297264"/>
            <a:ext cx="1556851" cy="1925894"/>
          </a:xfrm>
          <a:prstGeom prst="roundRect">
            <a:avLst>
              <a:gd name="adj" fmla="val 16667"/>
            </a:avLst>
          </a:prstGeom>
          <a:solidFill>
            <a:srgbClr val="0099D8"/>
          </a:solidFill>
          <a:ln w="25400" cap="flat" cmpd="sng">
            <a:solidFill>
              <a:srgbClr val="006F9D"/>
            </a:solidFill>
            <a:prstDash val="solid"/>
            <a:round/>
            <a:headEnd type="none" w="sm" len="sm"/>
            <a:tailEnd type="none" w="sm" len="sm"/>
          </a:ln>
        </p:spPr>
        <p:txBody>
          <a:bodyPr spcFirstLastPara="1" wrap="square" lIns="91425" tIns="45700" rIns="91425" bIns="45700" anchor="ctr" anchorCtr="0">
            <a:noAutofit/>
          </a:bodyPr>
          <a:lstStyle/>
          <a:p>
            <a:pPr marL="50800" marR="0" lvl="0" indent="0" algn="ctr" rtl="0">
              <a:lnSpc>
                <a:spcPct val="100000"/>
              </a:lnSpc>
              <a:spcBef>
                <a:spcPts val="0"/>
              </a:spcBef>
              <a:spcAft>
                <a:spcPts val="0"/>
              </a:spcAft>
              <a:buClr>
                <a:srgbClr val="000000"/>
              </a:buClr>
              <a:buSzPts val="1400"/>
              <a:buFont typeface="Arial"/>
              <a:buNone/>
            </a:pPr>
            <a:r>
              <a:rPr lang="en-US" sz="1400" b="0" i="0" u="none" strike="noStrike" cap="none">
                <a:solidFill>
                  <a:schemeClr val="lt1"/>
                </a:solidFill>
                <a:latin typeface="Arial"/>
                <a:ea typeface="Arial"/>
                <a:cs typeface="Arial"/>
                <a:sym typeface="Arial"/>
              </a:rPr>
              <a:t>Opportunity to utilize DOC/NOAA examples</a:t>
            </a:r>
            <a:endParaRPr sz="1400" b="0" i="0" u="none" strike="noStrike" cap="none">
              <a:solidFill>
                <a:srgbClr val="000000"/>
              </a:solidFill>
              <a:latin typeface="Arial"/>
              <a:ea typeface="Arial"/>
              <a:cs typeface="Arial"/>
              <a:sym typeface="Arial"/>
            </a:endParaRPr>
          </a:p>
        </p:txBody>
      </p:sp>
      <p:sp>
        <p:nvSpPr>
          <p:cNvPr id="135" name="Google Shape;135;p3"/>
          <p:cNvSpPr/>
          <p:nvPr/>
        </p:nvSpPr>
        <p:spPr>
          <a:xfrm>
            <a:off x="1123250" y="1488925"/>
            <a:ext cx="7352100" cy="13713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US" sz="1800">
                <a:solidFill>
                  <a:schemeClr val="dk1"/>
                </a:solidFill>
              </a:rPr>
              <a:t>Earned approval for pilot from both NOAA leadership and DOC/OAM to </a:t>
            </a:r>
            <a:r>
              <a:rPr lang="en-US" sz="1800" b="0" i="0" u="none" strike="noStrike" cap="none">
                <a:solidFill>
                  <a:schemeClr val="dk1"/>
                </a:solidFill>
                <a:latin typeface="Arial"/>
                <a:ea typeface="Arial"/>
                <a:cs typeface="Arial"/>
                <a:sym typeface="Arial"/>
              </a:rPr>
              <a:t>utilize in-house trainers who are FAC-P/PM certified and could teach at all levels. Transitioning from a purely vendor-led to an in-house (or hybrid) FAC-P/PM training program could have the following benefits:</a:t>
            </a:r>
            <a:endParaRPr sz="1600" b="0" i="0" u="none" strike="noStrike" cap="none">
              <a:solidFill>
                <a:srgbClr val="000000"/>
              </a:solidFill>
              <a:latin typeface="Arial"/>
              <a:ea typeface="Arial"/>
              <a:cs typeface="Arial"/>
              <a:sym typeface="Arial"/>
            </a:endParaRPr>
          </a:p>
        </p:txBody>
      </p:sp>
      <p:sp>
        <p:nvSpPr>
          <p:cNvPr id="136" name="Google Shape;136;p3"/>
          <p:cNvSpPr txBox="1"/>
          <p:nvPr/>
        </p:nvSpPr>
        <p:spPr>
          <a:xfrm>
            <a:off x="2331951" y="5393560"/>
            <a:ext cx="4713600" cy="830966"/>
          </a:xfrm>
          <a:prstGeom prst="rect">
            <a:avLst/>
          </a:prstGeom>
          <a:solidFill>
            <a:schemeClr val="lt2"/>
          </a:solidFill>
          <a:ln w="19050" cap="flat" cmpd="sng">
            <a:solidFill>
              <a:srgbClr val="000000"/>
            </a:solidFill>
            <a:prstDash val="solid"/>
            <a:round/>
            <a:headEnd type="none" w="sm" len="sm"/>
            <a:tailEnd type="none" w="sm" len="sm"/>
          </a:ln>
        </p:spPr>
        <p:txBody>
          <a:bodyPr spcFirstLastPara="1" wrap="square" lIns="91425" tIns="91425" rIns="91425" bIns="91425" anchor="t" anchorCtr="0">
            <a:spAutoFit/>
          </a:bodyPr>
          <a:lstStyle/>
          <a:p>
            <a:pPr algn="ctr"/>
            <a:r>
              <a:rPr lang="en-US" b="1" dirty="0" smtClean="0">
                <a:latin typeface="Proxima Nova"/>
                <a:ea typeface="Proxima Nova"/>
                <a:cs typeface="Proxima Nova"/>
                <a:sym typeface="Proxima Nova"/>
              </a:rPr>
              <a:t>GOAL</a:t>
            </a:r>
          </a:p>
          <a:p>
            <a:pPr algn="ctr"/>
            <a:r>
              <a:rPr lang="en-US" b="1" dirty="0" smtClean="0">
                <a:latin typeface="Proxima Nova"/>
                <a:ea typeface="Proxima Nova"/>
                <a:cs typeface="Proxima Nova"/>
                <a:sym typeface="Proxima Nova"/>
              </a:rPr>
              <a:t>One </a:t>
            </a:r>
            <a:r>
              <a:rPr lang="en-US" b="1" dirty="0">
                <a:latin typeface="Proxima Nova"/>
                <a:ea typeface="Proxima Nova"/>
                <a:cs typeface="Proxima Nova"/>
                <a:sym typeface="Proxima Nova"/>
              </a:rPr>
              <a:t>Stop Shop for FAC-P/PM Training and </a:t>
            </a:r>
            <a:r>
              <a:rPr lang="en-US" b="1" dirty="0" smtClean="0">
                <a:latin typeface="Proxima Nova"/>
                <a:ea typeface="Proxima Nova"/>
                <a:cs typeface="Proxima Nova"/>
                <a:sym typeface="Proxima Nova"/>
              </a:rPr>
              <a:t>Certification</a:t>
            </a:r>
            <a:endParaRPr lang="en-US" b="1" dirty="0">
              <a:latin typeface="Proxima Nova"/>
              <a:ea typeface="Proxima Nova"/>
              <a:cs typeface="Proxima Nova"/>
              <a:sym typeface="Proxima Nova"/>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4"/>
          <p:cNvSpPr txBox="1">
            <a:spLocks noGrp="1"/>
          </p:cNvSpPr>
          <p:nvPr>
            <p:ph type="title"/>
          </p:nvPr>
        </p:nvSpPr>
        <p:spPr>
          <a:xfrm>
            <a:off x="800122" y="24522"/>
            <a:ext cx="7933800" cy="7923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99D8"/>
              </a:buClr>
              <a:buSzPts val="2400"/>
              <a:buFont typeface="Arial"/>
              <a:buNone/>
            </a:pPr>
            <a:r>
              <a:rPr lang="en-US"/>
              <a:t>Approach Specifics</a:t>
            </a:r>
            <a:endParaRPr/>
          </a:p>
        </p:txBody>
      </p:sp>
      <p:sp>
        <p:nvSpPr>
          <p:cNvPr id="143" name="Google Shape;143;p4"/>
          <p:cNvSpPr txBox="1"/>
          <p:nvPr/>
        </p:nvSpPr>
        <p:spPr>
          <a:xfrm>
            <a:off x="669775" y="1125600"/>
            <a:ext cx="8194500" cy="4802400"/>
          </a:xfrm>
          <a:prstGeom prst="rect">
            <a:avLst/>
          </a:prstGeom>
          <a:noFill/>
          <a:ln>
            <a:noFill/>
          </a:ln>
        </p:spPr>
        <p:txBody>
          <a:bodyPr spcFirstLastPara="1" wrap="square" lIns="91425" tIns="45700" rIns="91425" bIns="45700" anchor="t" anchorCtr="0">
            <a:spAutoFit/>
          </a:bodyPr>
          <a:lstStyle/>
          <a:p>
            <a:pPr marL="285750" marR="0" lvl="0" indent="-298450" algn="l" rtl="0">
              <a:lnSpc>
                <a:spcPct val="100000"/>
              </a:lnSpc>
              <a:spcBef>
                <a:spcPts val="0"/>
              </a:spcBef>
              <a:spcAft>
                <a:spcPts val="0"/>
              </a:spcAft>
              <a:buClr>
                <a:srgbClr val="083470"/>
              </a:buClr>
              <a:buSzPts val="1700"/>
              <a:buFont typeface="Arial"/>
              <a:buChar char="•"/>
            </a:pPr>
            <a:r>
              <a:rPr lang="en-US" sz="1700" b="1" i="0" u="none" strike="noStrike" cap="none">
                <a:solidFill>
                  <a:srgbClr val="083470"/>
                </a:solidFill>
                <a:latin typeface="Arial"/>
                <a:ea typeface="Arial"/>
                <a:cs typeface="Arial"/>
                <a:sym typeface="Arial"/>
              </a:rPr>
              <a:t>Time</a:t>
            </a:r>
            <a:r>
              <a:rPr lang="en-US" sz="1700" b="0" i="0" u="none" strike="noStrike" cap="none">
                <a:solidFill>
                  <a:srgbClr val="083470"/>
                </a:solidFill>
                <a:latin typeface="Arial"/>
                <a:ea typeface="Arial"/>
                <a:cs typeface="Arial"/>
                <a:sym typeface="Arial"/>
              </a:rPr>
              <a:t> </a:t>
            </a:r>
            <a:r>
              <a:rPr lang="en-US" sz="1700" b="1" i="0" u="none" strike="noStrike" cap="none">
                <a:solidFill>
                  <a:srgbClr val="083470"/>
                </a:solidFill>
                <a:latin typeface="Arial"/>
                <a:ea typeface="Arial"/>
                <a:cs typeface="Arial"/>
                <a:sym typeface="Arial"/>
              </a:rPr>
              <a:t>Frame-</a:t>
            </a:r>
            <a:r>
              <a:rPr lang="en-US" sz="1700" b="0" i="0" u="none" strike="noStrike" cap="none">
                <a:solidFill>
                  <a:srgbClr val="083470"/>
                </a:solidFill>
                <a:latin typeface="Arial"/>
                <a:ea typeface="Arial"/>
                <a:cs typeface="Arial"/>
                <a:sym typeface="Arial"/>
              </a:rPr>
              <a:t> Initiated a pilot in-house training program that spans over a one-year term. Within the year, one FAC-P/PM class w</a:t>
            </a:r>
            <a:r>
              <a:rPr lang="en-US" sz="1700">
                <a:solidFill>
                  <a:srgbClr val="083470"/>
                </a:solidFill>
              </a:rPr>
              <a:t>ill</a:t>
            </a:r>
            <a:r>
              <a:rPr lang="en-US" sz="1700" b="0" i="0" u="none" strike="noStrike" cap="none">
                <a:solidFill>
                  <a:srgbClr val="083470"/>
                </a:solidFill>
                <a:latin typeface="Arial"/>
                <a:ea typeface="Arial"/>
                <a:cs typeface="Arial"/>
                <a:sym typeface="Arial"/>
              </a:rPr>
              <a:t> be offered once per quarter. Classes are spread out in order to maximize registration and desire from NOAA workforce, and to not overwhelm the in-house trainer from his/her normal duties in their home Line/Staff Office. </a:t>
            </a:r>
            <a:endParaRPr sz="16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700" b="0" i="0" u="none" strike="noStrike" cap="none">
              <a:solidFill>
                <a:srgbClr val="083470"/>
              </a:solidFill>
              <a:latin typeface="Arial"/>
              <a:ea typeface="Arial"/>
              <a:cs typeface="Arial"/>
              <a:sym typeface="Arial"/>
            </a:endParaRPr>
          </a:p>
          <a:p>
            <a:pPr marL="285750" marR="0" lvl="1" indent="-298450" algn="l" rtl="0">
              <a:lnSpc>
                <a:spcPct val="100000"/>
              </a:lnSpc>
              <a:spcBef>
                <a:spcPts val="0"/>
              </a:spcBef>
              <a:spcAft>
                <a:spcPts val="0"/>
              </a:spcAft>
              <a:buClr>
                <a:srgbClr val="000000"/>
              </a:buClr>
              <a:buSzPts val="1700"/>
              <a:buFont typeface="Arial"/>
              <a:buChar char="•"/>
            </a:pPr>
            <a:r>
              <a:rPr lang="en-US" sz="1700" b="1" i="0" u="none" strike="noStrike" cap="none">
                <a:solidFill>
                  <a:srgbClr val="083470"/>
                </a:solidFill>
                <a:latin typeface="Arial"/>
                <a:ea typeface="Arial"/>
                <a:cs typeface="Arial"/>
                <a:sym typeface="Arial"/>
              </a:rPr>
              <a:t>Detail-</a:t>
            </a:r>
            <a:r>
              <a:rPr lang="en-US" sz="1700" b="0" i="0" u="none" strike="noStrike" cap="none">
                <a:solidFill>
                  <a:srgbClr val="083470"/>
                </a:solidFill>
                <a:latin typeface="Arial"/>
                <a:ea typeface="Arial"/>
                <a:cs typeface="Arial"/>
                <a:sym typeface="Arial"/>
              </a:rPr>
              <a:t> </a:t>
            </a:r>
            <a:r>
              <a:rPr lang="en-US" sz="1700">
                <a:solidFill>
                  <a:srgbClr val="083470"/>
                </a:solidFill>
              </a:rPr>
              <a:t>Utilized</a:t>
            </a:r>
            <a:r>
              <a:rPr lang="en-US" sz="1700" b="0" i="0" u="none" strike="noStrike" cap="none">
                <a:solidFill>
                  <a:srgbClr val="083470"/>
                </a:solidFill>
                <a:latin typeface="Arial"/>
                <a:ea typeface="Arial"/>
                <a:cs typeface="Arial"/>
                <a:sym typeface="Arial"/>
              </a:rPr>
              <a:t> the NOAA LANTERN Program as a detail opportunity for the trainer. The LANTERN Program is very flexible detail in both timing and cost. The program does not require the detailee to use their time consecutively, meaning that the trainer could commit to </a:t>
            </a:r>
            <a:r>
              <a:rPr lang="en-US" sz="1700">
                <a:solidFill>
                  <a:srgbClr val="083470"/>
                </a:solidFill>
              </a:rPr>
              <a:t>40</a:t>
            </a:r>
            <a:r>
              <a:rPr lang="en-US" sz="1700" b="0" i="0" u="none" strike="noStrike" cap="none">
                <a:solidFill>
                  <a:srgbClr val="083470"/>
                </a:solidFill>
                <a:latin typeface="Arial"/>
                <a:ea typeface="Arial"/>
                <a:cs typeface="Arial"/>
                <a:sym typeface="Arial"/>
              </a:rPr>
              <a:t> hours/quarter to dedicate to FAC-P/PM training (exact commitment can be determined at a later date). The LANTERN program also gives flexibility in way of cost. PMIAA leadership has confirmed with our Budget and H/R  offices that because of the low time commitment required for the detail opportunity (and flexibility of LANTERN), the trainer can continue to be paid by his/her LO/SO, and incur no additional costs.. </a:t>
            </a:r>
            <a:endParaRPr sz="1600" b="0" i="0" u="none" strike="noStrike" cap="none">
              <a:solidFill>
                <a:srgbClr val="000000"/>
              </a:solidFill>
              <a:latin typeface="Arial"/>
              <a:ea typeface="Arial"/>
              <a:cs typeface="Arial"/>
              <a:sym typeface="Arial"/>
            </a:endParaRPr>
          </a:p>
          <a:p>
            <a:pPr marL="285750" marR="0" lvl="1" indent="-190500" algn="l" rtl="0">
              <a:lnSpc>
                <a:spcPct val="100000"/>
              </a:lnSpc>
              <a:spcBef>
                <a:spcPts val="0"/>
              </a:spcBef>
              <a:spcAft>
                <a:spcPts val="0"/>
              </a:spcAft>
              <a:buClr>
                <a:srgbClr val="000000"/>
              </a:buClr>
              <a:buSzPts val="1500"/>
              <a:buFont typeface="Arial"/>
              <a:buNone/>
            </a:pPr>
            <a:endParaRPr sz="1700" b="0" i="0" u="none" strike="noStrike" cap="none">
              <a:solidFill>
                <a:srgbClr val="083470"/>
              </a:solidFill>
              <a:latin typeface="Arial"/>
              <a:ea typeface="Arial"/>
              <a:cs typeface="Arial"/>
              <a:sym typeface="Arial"/>
            </a:endParaRPr>
          </a:p>
          <a:p>
            <a:pPr marL="285750" marR="0" lvl="1" indent="-298450" algn="l" rtl="0">
              <a:lnSpc>
                <a:spcPct val="100000"/>
              </a:lnSpc>
              <a:spcBef>
                <a:spcPts val="0"/>
              </a:spcBef>
              <a:spcAft>
                <a:spcPts val="0"/>
              </a:spcAft>
              <a:buClr>
                <a:srgbClr val="000000"/>
              </a:buClr>
              <a:buSzPts val="1700"/>
              <a:buFont typeface="Arial"/>
              <a:buChar char="•"/>
            </a:pPr>
            <a:r>
              <a:rPr lang="en-US" sz="1700" b="1" i="0" u="none" strike="noStrike" cap="none">
                <a:solidFill>
                  <a:srgbClr val="083470"/>
                </a:solidFill>
                <a:latin typeface="Arial"/>
                <a:ea typeface="Arial"/>
                <a:cs typeface="Arial"/>
                <a:sym typeface="Arial"/>
              </a:rPr>
              <a:t>Cost</a:t>
            </a:r>
            <a:r>
              <a:rPr lang="en-US" sz="1700" b="0" i="0" u="none" strike="noStrike" cap="none">
                <a:solidFill>
                  <a:srgbClr val="083470"/>
                </a:solidFill>
                <a:latin typeface="Arial"/>
                <a:ea typeface="Arial"/>
                <a:cs typeface="Arial"/>
                <a:sym typeface="Arial"/>
              </a:rPr>
              <a:t>- As students and instructor are all NOAA employees,, there w</a:t>
            </a:r>
            <a:r>
              <a:rPr lang="en-US" sz="1700">
                <a:solidFill>
                  <a:srgbClr val="083470"/>
                </a:solidFill>
              </a:rPr>
              <a:t>as</a:t>
            </a:r>
            <a:r>
              <a:rPr lang="en-US" sz="1700" b="0" i="0" u="none" strike="noStrike" cap="none">
                <a:solidFill>
                  <a:srgbClr val="083470"/>
                </a:solidFill>
                <a:latin typeface="Arial"/>
                <a:ea typeface="Arial"/>
                <a:cs typeface="Arial"/>
                <a:sym typeface="Arial"/>
              </a:rPr>
              <a:t> no out-of-pocket cost to our LOs/SOs for taking the FAC-P/PM </a:t>
            </a:r>
            <a:r>
              <a:rPr lang="en-US" sz="1700">
                <a:solidFill>
                  <a:srgbClr val="083470"/>
                </a:solidFill>
              </a:rPr>
              <a:t>c</a:t>
            </a:r>
            <a:r>
              <a:rPr lang="en-US" sz="1700" b="0" i="0" u="none" strike="noStrike" cap="none">
                <a:solidFill>
                  <a:srgbClr val="083470"/>
                </a:solidFill>
                <a:latin typeface="Arial"/>
                <a:ea typeface="Arial"/>
                <a:cs typeface="Arial"/>
                <a:sym typeface="Arial"/>
              </a:rPr>
              <a:t>lass</a:t>
            </a:r>
            <a:r>
              <a:rPr lang="en-US" sz="1700">
                <a:solidFill>
                  <a:srgbClr val="083470"/>
                </a:solidFill>
              </a:rPr>
              <a:t>es</a:t>
            </a:r>
            <a:r>
              <a:rPr lang="en-US" sz="1700" b="0" i="0" u="none" strike="noStrike" cap="none">
                <a:solidFill>
                  <a:srgbClr val="083470"/>
                </a:solidFill>
                <a:latin typeface="Arial"/>
                <a:ea typeface="Arial"/>
                <a:cs typeface="Arial"/>
                <a:sym typeface="Arial"/>
              </a:rPr>
              <a:t>.</a:t>
            </a:r>
            <a:endParaRPr sz="1700" b="0" i="0" u="none" strike="noStrike" cap="none">
              <a:solidFill>
                <a:srgbClr val="083470"/>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Google Shape;149;p5"/>
          <p:cNvSpPr txBox="1">
            <a:spLocks noGrp="1"/>
          </p:cNvSpPr>
          <p:nvPr>
            <p:ph type="title"/>
          </p:nvPr>
        </p:nvSpPr>
        <p:spPr>
          <a:xfrm>
            <a:off x="800122" y="24522"/>
            <a:ext cx="7933800" cy="7923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99D8"/>
              </a:buClr>
              <a:buSzPts val="2400"/>
              <a:buFont typeface="Arial"/>
              <a:buNone/>
            </a:pPr>
            <a:r>
              <a:rPr lang="en-US"/>
              <a:t>Compliance with Requirements</a:t>
            </a:r>
            <a:endParaRPr/>
          </a:p>
        </p:txBody>
      </p:sp>
      <p:sp>
        <p:nvSpPr>
          <p:cNvPr id="150" name="Google Shape;150;p5"/>
          <p:cNvSpPr txBox="1"/>
          <p:nvPr/>
        </p:nvSpPr>
        <p:spPr>
          <a:xfrm>
            <a:off x="757533" y="1016577"/>
            <a:ext cx="8019000" cy="53256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500"/>
              <a:buFont typeface="Arial"/>
              <a:buNone/>
            </a:pPr>
            <a:r>
              <a:rPr lang="en-US" sz="1700" b="1" i="0" u="none" strike="noStrike" cap="none">
                <a:solidFill>
                  <a:srgbClr val="083470"/>
                </a:solidFill>
                <a:latin typeface="Arial"/>
                <a:ea typeface="Arial"/>
                <a:cs typeface="Arial"/>
                <a:sym typeface="Arial"/>
              </a:rPr>
              <a:t>Who Can Teach FAC-P/PM?</a:t>
            </a:r>
            <a:endParaRPr sz="1600" b="0" i="0" u="none" strike="noStrike" cap="none">
              <a:solidFill>
                <a:srgbClr val="000000"/>
              </a:solidFill>
              <a:latin typeface="Arial"/>
              <a:ea typeface="Arial"/>
              <a:cs typeface="Arial"/>
              <a:sym typeface="Arial"/>
            </a:endParaRPr>
          </a:p>
          <a:p>
            <a:pPr marL="285750" marR="0" lvl="0" indent="-190500" algn="l" rtl="0">
              <a:lnSpc>
                <a:spcPct val="100000"/>
              </a:lnSpc>
              <a:spcBef>
                <a:spcPts val="0"/>
              </a:spcBef>
              <a:spcAft>
                <a:spcPts val="0"/>
              </a:spcAft>
              <a:buClr>
                <a:srgbClr val="000000"/>
              </a:buClr>
              <a:buSzPts val="1500"/>
              <a:buFont typeface="Arial"/>
              <a:buNone/>
            </a:pPr>
            <a:endParaRPr sz="1700" b="0" i="0" u="none" strike="noStrike" cap="none">
              <a:solidFill>
                <a:srgbClr val="083470"/>
              </a:solidFill>
              <a:latin typeface="Arial"/>
              <a:ea typeface="Arial"/>
              <a:cs typeface="Arial"/>
              <a:sym typeface="Arial"/>
            </a:endParaRPr>
          </a:p>
          <a:p>
            <a:pPr marL="285750" marR="0" lvl="0" indent="-298450" algn="l" rtl="0">
              <a:lnSpc>
                <a:spcPct val="100000"/>
              </a:lnSpc>
              <a:spcBef>
                <a:spcPts val="0"/>
              </a:spcBef>
              <a:spcAft>
                <a:spcPts val="0"/>
              </a:spcAft>
              <a:buClr>
                <a:srgbClr val="000000"/>
              </a:buClr>
              <a:buSzPts val="1700"/>
              <a:buFont typeface="Arial"/>
              <a:buChar char="•"/>
            </a:pPr>
            <a:r>
              <a:rPr lang="en-US" sz="1700" b="0" i="0" u="none" strike="noStrike" cap="none">
                <a:solidFill>
                  <a:srgbClr val="083470"/>
                </a:solidFill>
                <a:latin typeface="Arial"/>
                <a:ea typeface="Arial"/>
                <a:cs typeface="Arial"/>
                <a:sym typeface="Arial"/>
              </a:rPr>
              <a:t>According to the Federal Acquisition Institute on internal FAC-P/PM training, “... if your agency ACM has determined a course meets training requirements, it can be used to satisfy that coursework area. </a:t>
            </a:r>
            <a:r>
              <a:rPr lang="en-US" sz="1700" b="0" i="1" u="none" strike="noStrike" cap="none">
                <a:solidFill>
                  <a:srgbClr val="083470"/>
                </a:solidFill>
                <a:latin typeface="Arial"/>
                <a:ea typeface="Arial"/>
                <a:cs typeface="Arial"/>
                <a:sym typeface="Arial"/>
              </a:rPr>
              <a:t>Frequently Asked Questions (FAQs) | FAI.GOV</a:t>
            </a:r>
            <a:r>
              <a:rPr lang="en-US" sz="1700" b="0" i="0" u="none" strike="noStrike" cap="none">
                <a:solidFill>
                  <a:srgbClr val="083470"/>
                </a:solidFill>
                <a:latin typeface="Arial"/>
                <a:ea typeface="Arial"/>
                <a:cs typeface="Arial"/>
                <a:sym typeface="Arial"/>
              </a:rPr>
              <a:t>, </a:t>
            </a:r>
            <a:r>
              <a:rPr lang="en-US" sz="1700" b="0" i="0" u="sng" strike="noStrike" cap="none">
                <a:solidFill>
                  <a:srgbClr val="083470"/>
                </a:solidFill>
                <a:latin typeface="Arial"/>
                <a:ea typeface="Arial"/>
                <a:cs typeface="Arial"/>
                <a:sym typeface="Arial"/>
                <a:hlinkClick r:id="rId3">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www.fai.gov/training/frequently-asked-questions-faqs#fac</a:t>
            </a:r>
            <a:r>
              <a:rPr lang="en-US" sz="1700" b="0" i="0" u="none" strike="noStrike" cap="none">
                <a:solidFill>
                  <a:srgbClr val="083470"/>
                </a:solidFill>
                <a:latin typeface="Arial"/>
                <a:ea typeface="Arial"/>
                <a:cs typeface="Arial"/>
                <a:sym typeface="Arial"/>
              </a:rPr>
              <a:t>. </a:t>
            </a:r>
            <a:endParaRPr sz="1700" b="0" i="0" u="none" strike="noStrike" cap="none">
              <a:solidFill>
                <a:srgbClr val="08347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700" b="0" i="0" u="none" strike="noStrike" cap="none">
              <a:solidFill>
                <a:srgbClr val="083470"/>
              </a:solidFill>
              <a:latin typeface="Arial"/>
              <a:ea typeface="Arial"/>
              <a:cs typeface="Arial"/>
              <a:sym typeface="Arial"/>
            </a:endParaRPr>
          </a:p>
          <a:p>
            <a:pPr marL="285750" marR="0" lvl="0" indent="-298450" algn="l" rtl="0">
              <a:lnSpc>
                <a:spcPct val="100000"/>
              </a:lnSpc>
              <a:spcBef>
                <a:spcPts val="0"/>
              </a:spcBef>
              <a:spcAft>
                <a:spcPts val="0"/>
              </a:spcAft>
              <a:buClr>
                <a:srgbClr val="000000"/>
              </a:buClr>
              <a:buSzPts val="1700"/>
              <a:buFont typeface="Arial"/>
              <a:buChar char="•"/>
            </a:pPr>
            <a:r>
              <a:rPr lang="en-US" sz="1700" b="0" i="0" u="none" strike="noStrike" cap="none">
                <a:solidFill>
                  <a:srgbClr val="083470"/>
                </a:solidFill>
                <a:latin typeface="Arial"/>
                <a:ea typeface="Arial"/>
                <a:cs typeface="Arial"/>
                <a:sym typeface="Arial"/>
              </a:rPr>
              <a:t>“Agencies may build on these requirements by adding additional technical and/or management performance outcomes for particular functional areas or agency programs. As such, the certification process shall be managed by each agency.”</a:t>
            </a:r>
            <a:r>
              <a:rPr lang="en-US" sz="1700">
                <a:solidFill>
                  <a:srgbClr val="083470"/>
                </a:solidFill>
              </a:rPr>
              <a:t> </a:t>
            </a:r>
            <a:r>
              <a:rPr lang="en-US" sz="1700" b="0" i="1" u="none" strike="noStrike" cap="none">
                <a:solidFill>
                  <a:srgbClr val="083470"/>
                </a:solidFill>
                <a:latin typeface="Arial"/>
                <a:ea typeface="Arial"/>
                <a:cs typeface="Arial"/>
                <a:sym typeface="Arial"/>
              </a:rPr>
              <a:t>FAC-P/PM Policy 12/16/13 - Section 6 Certification Program Administration, Subsection A. General </a:t>
            </a:r>
            <a:endParaRPr sz="1700" b="0" i="1" u="none" strike="noStrike" cap="none">
              <a:solidFill>
                <a:srgbClr val="08347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700" b="0" i="1" u="none" strike="noStrike" cap="none">
              <a:solidFill>
                <a:srgbClr val="083470"/>
              </a:solidFill>
              <a:latin typeface="Arial"/>
              <a:ea typeface="Arial"/>
              <a:cs typeface="Arial"/>
              <a:sym typeface="Arial"/>
            </a:endParaRPr>
          </a:p>
          <a:p>
            <a:pPr marL="285750" marR="0" lvl="0" indent="-298450" algn="l" rtl="0">
              <a:lnSpc>
                <a:spcPct val="100000"/>
              </a:lnSpc>
              <a:spcBef>
                <a:spcPts val="0"/>
              </a:spcBef>
              <a:spcAft>
                <a:spcPts val="0"/>
              </a:spcAft>
              <a:buClr>
                <a:srgbClr val="000000"/>
              </a:buClr>
              <a:buSzPts val="1700"/>
              <a:buFont typeface="Arial"/>
              <a:buChar char="•"/>
            </a:pPr>
            <a:r>
              <a:rPr lang="en-US" sz="1700" b="0" i="0" u="none" strike="noStrike" cap="none">
                <a:solidFill>
                  <a:srgbClr val="083470"/>
                </a:solidFill>
                <a:latin typeface="Arial"/>
                <a:ea typeface="Arial"/>
                <a:cs typeface="Arial"/>
                <a:sym typeface="Arial"/>
              </a:rPr>
              <a:t>Bureau will evaluate instructor credentials/qualifications/experience on a case-by-case basis</a:t>
            </a:r>
            <a:endParaRPr sz="1700" b="0" i="0" u="none" strike="noStrike" cap="none">
              <a:solidFill>
                <a:srgbClr val="08347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700" b="0" i="1"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r>
              <a:rPr lang="en-US" sz="1700" b="1" i="0" u="none" strike="noStrike" cap="none">
                <a:solidFill>
                  <a:srgbClr val="083470"/>
                </a:solidFill>
                <a:latin typeface="Arial"/>
                <a:ea typeface="Arial"/>
                <a:cs typeface="Arial"/>
                <a:sym typeface="Arial"/>
              </a:rPr>
              <a:t>References</a:t>
            </a:r>
            <a:endParaRPr sz="1600" b="0" i="0" u="none" strike="noStrike" cap="none">
              <a:solidFill>
                <a:srgbClr val="000000"/>
              </a:solidFill>
              <a:latin typeface="Arial"/>
              <a:ea typeface="Arial"/>
              <a:cs typeface="Arial"/>
              <a:sym typeface="Arial"/>
            </a:endParaRPr>
          </a:p>
          <a:p>
            <a:pPr marL="285750" marR="0" lvl="0" indent="-298450" algn="l" rtl="0">
              <a:lnSpc>
                <a:spcPct val="100000"/>
              </a:lnSpc>
              <a:spcBef>
                <a:spcPts val="0"/>
              </a:spcBef>
              <a:spcAft>
                <a:spcPts val="0"/>
              </a:spcAft>
              <a:buClr>
                <a:srgbClr val="000000"/>
              </a:buClr>
              <a:buSzPts val="1700"/>
              <a:buFont typeface="Arial"/>
              <a:buChar char="•"/>
            </a:pPr>
            <a:r>
              <a:rPr lang="en-US" sz="1700" b="0" i="0" u="sng" strike="noStrike" cap="none">
                <a:solidFill>
                  <a:srgbClr val="000000"/>
                </a:solidFill>
                <a:latin typeface="Arial"/>
                <a:ea typeface="Arial"/>
                <a:cs typeface="Arial"/>
                <a:sym typeface="Arial"/>
                <a:hlinkClick r:id="rId4">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FAI FAC-P/PM Policy Memorandum</a:t>
            </a:r>
            <a:endParaRPr sz="1700" b="0" i="0" u="none" strike="noStrike" cap="none">
              <a:solidFill>
                <a:srgbClr val="000000"/>
              </a:solidFill>
              <a:latin typeface="Arial"/>
              <a:ea typeface="Arial"/>
              <a:cs typeface="Arial"/>
              <a:sym typeface="Arial"/>
            </a:endParaRPr>
          </a:p>
          <a:p>
            <a:pPr marL="285750" marR="0" lvl="0" indent="-298450" algn="l" rtl="0">
              <a:lnSpc>
                <a:spcPct val="100000"/>
              </a:lnSpc>
              <a:spcBef>
                <a:spcPts val="0"/>
              </a:spcBef>
              <a:spcAft>
                <a:spcPts val="0"/>
              </a:spcAft>
              <a:buClr>
                <a:srgbClr val="000000"/>
              </a:buClr>
              <a:buSzPts val="1700"/>
              <a:buFont typeface="Arial"/>
              <a:buChar char="•"/>
            </a:pPr>
            <a:r>
              <a:rPr lang="en-US" sz="1700" b="0" i="0" u="sng" strike="noStrike" cap="none">
                <a:solidFill>
                  <a:srgbClr val="000000"/>
                </a:solidFill>
                <a:latin typeface="Arial"/>
                <a:ea typeface="Arial"/>
                <a:cs typeface="Arial"/>
                <a:sym typeface="Arial"/>
                <a:hlinkClick r:id="rId5">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FAI Training Frequently Asked Questions</a:t>
            </a:r>
            <a:endParaRPr sz="1700" b="0" i="0" u="none" strike="noStrike" cap="none">
              <a:solidFill>
                <a:srgbClr val="000000"/>
              </a:solidFill>
              <a:latin typeface="Arial"/>
              <a:ea typeface="Arial"/>
              <a:cs typeface="Arial"/>
              <a:sym typeface="Arial"/>
            </a:endParaRPr>
          </a:p>
          <a:p>
            <a:pPr marL="285750" marR="0" lvl="0" indent="-298450" algn="l" rtl="0">
              <a:lnSpc>
                <a:spcPct val="100000"/>
              </a:lnSpc>
              <a:spcBef>
                <a:spcPts val="0"/>
              </a:spcBef>
              <a:spcAft>
                <a:spcPts val="0"/>
              </a:spcAft>
              <a:buClr>
                <a:srgbClr val="083470"/>
              </a:buClr>
              <a:buSzPts val="1700"/>
              <a:buFont typeface="Arial"/>
              <a:buChar char="•"/>
            </a:pPr>
            <a:r>
              <a:rPr lang="en-US" sz="1700" b="0" i="0" u="sng" strike="noStrike" cap="none">
                <a:solidFill>
                  <a:srgbClr val="000000"/>
                </a:solidFill>
                <a:latin typeface="Arial"/>
                <a:ea typeface="Arial"/>
                <a:cs typeface="Arial"/>
                <a:sym typeface="Arial"/>
                <a:hlinkClick r:id="rId6">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Commerce Acquisition Manual (CAM)</a:t>
            </a:r>
            <a:endParaRPr sz="1700" b="0" i="0" u="none" strike="noStrike" cap="none">
              <a:solidFill>
                <a:srgbClr val="000000"/>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6"/>
          <p:cNvSpPr txBox="1">
            <a:spLocks noGrp="1"/>
          </p:cNvSpPr>
          <p:nvPr>
            <p:ph type="title"/>
          </p:nvPr>
        </p:nvSpPr>
        <p:spPr>
          <a:xfrm>
            <a:off x="800122" y="24522"/>
            <a:ext cx="7933800" cy="7923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99D8"/>
              </a:buClr>
              <a:buSzPts val="2400"/>
              <a:buFont typeface="Arial"/>
              <a:buNone/>
            </a:pPr>
            <a:r>
              <a:rPr lang="en-US"/>
              <a:t>Process</a:t>
            </a:r>
            <a:endParaRPr/>
          </a:p>
        </p:txBody>
      </p:sp>
      <p:graphicFrame>
        <p:nvGraphicFramePr>
          <p:cNvPr id="157" name="Google Shape;157;p6"/>
          <p:cNvGraphicFramePr/>
          <p:nvPr/>
        </p:nvGraphicFramePr>
        <p:xfrm>
          <a:off x="800137" y="816825"/>
          <a:ext cx="8129900" cy="5305325"/>
        </p:xfrm>
        <a:graphic>
          <a:graphicData uri="http://schemas.openxmlformats.org/drawingml/2006/table">
            <a:tbl>
              <a:tblPr>
                <a:noFill/>
                <a:tableStyleId>{590D4E23-B619-496C-8EF6-624A2BB02E9C}</a:tableStyleId>
              </a:tblPr>
              <a:tblGrid>
                <a:gridCol w="1667675">
                  <a:extLst>
                    <a:ext uri="{9D8B030D-6E8A-4147-A177-3AD203B41FA5}">
                      <a16:colId xmlns:a16="http://schemas.microsoft.com/office/drawing/2014/main" val="20000"/>
                    </a:ext>
                  </a:extLst>
                </a:gridCol>
                <a:gridCol w="4520950">
                  <a:extLst>
                    <a:ext uri="{9D8B030D-6E8A-4147-A177-3AD203B41FA5}">
                      <a16:colId xmlns:a16="http://schemas.microsoft.com/office/drawing/2014/main" val="20001"/>
                    </a:ext>
                  </a:extLst>
                </a:gridCol>
                <a:gridCol w="1941275">
                  <a:extLst>
                    <a:ext uri="{9D8B030D-6E8A-4147-A177-3AD203B41FA5}">
                      <a16:colId xmlns:a16="http://schemas.microsoft.com/office/drawing/2014/main" val="20002"/>
                    </a:ext>
                  </a:extLst>
                </a:gridCol>
              </a:tblGrid>
              <a:tr h="387600">
                <a:tc>
                  <a:txBody>
                    <a:bodyPr/>
                    <a:lstStyle/>
                    <a:p>
                      <a:pPr marL="0" marR="0" lvl="0" indent="0" algn="ctr" rtl="0">
                        <a:lnSpc>
                          <a:spcPct val="100000"/>
                        </a:lnSpc>
                        <a:spcBef>
                          <a:spcPts val="0"/>
                        </a:spcBef>
                        <a:spcAft>
                          <a:spcPts val="0"/>
                        </a:spcAft>
                        <a:buClr>
                          <a:srgbClr val="000000"/>
                        </a:buClr>
                        <a:buSzPts val="1100"/>
                        <a:buFont typeface="Arial"/>
                        <a:buNone/>
                      </a:pPr>
                      <a:r>
                        <a:rPr lang="en-US" sz="1100" b="1" i="0" u="none" strike="noStrike" cap="none">
                          <a:solidFill>
                            <a:srgbClr val="083470"/>
                          </a:solidFill>
                          <a:latin typeface="Arial"/>
                          <a:ea typeface="Arial"/>
                          <a:cs typeface="Arial"/>
                          <a:sym typeface="Arial"/>
                        </a:rPr>
                        <a:t>Step</a:t>
                      </a:r>
                      <a:endParaRPr sz="1400" u="none" strike="noStrike" cap="none">
                        <a:solidFill>
                          <a:srgbClr val="083470"/>
                        </a:solidFil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lt2"/>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n-US" sz="1100" b="1" i="0" u="none" strike="noStrike" cap="none">
                          <a:solidFill>
                            <a:srgbClr val="083470"/>
                          </a:solidFill>
                          <a:latin typeface="Arial"/>
                          <a:ea typeface="Arial"/>
                          <a:cs typeface="Arial"/>
                          <a:sym typeface="Arial"/>
                        </a:rPr>
                        <a:t>Description</a:t>
                      </a:r>
                      <a:endParaRPr sz="1400" u="none" strike="noStrike" cap="none">
                        <a:solidFill>
                          <a:srgbClr val="083470"/>
                        </a:solidFil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lt2"/>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n-US" sz="1100" b="1" i="0" u="none" strike="noStrike" cap="none">
                          <a:solidFill>
                            <a:srgbClr val="083470"/>
                          </a:solidFill>
                          <a:latin typeface="Arial"/>
                          <a:ea typeface="Arial"/>
                          <a:cs typeface="Arial"/>
                          <a:sym typeface="Arial"/>
                        </a:rPr>
                        <a:t>Assignment</a:t>
                      </a:r>
                      <a:endParaRPr sz="1400" u="none" strike="noStrike" cap="none">
                        <a:solidFill>
                          <a:srgbClr val="083470"/>
                        </a:solidFil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lt2"/>
                    </a:solidFill>
                  </a:tcPr>
                </a:tc>
                <a:extLst>
                  <a:ext uri="{0D108BD9-81ED-4DB2-BD59-A6C34878D82A}">
                    <a16:rowId xmlns:a16="http://schemas.microsoft.com/office/drawing/2014/main" val="10000"/>
                  </a:ext>
                </a:extLst>
              </a:tr>
              <a:tr h="1567575">
                <a:tc>
                  <a:txBody>
                    <a:bodyPr/>
                    <a:lstStyle/>
                    <a:p>
                      <a:pPr marL="0" marR="0" lvl="0" indent="0" algn="l" rtl="0">
                        <a:lnSpc>
                          <a:spcPct val="100000"/>
                        </a:lnSpc>
                        <a:spcBef>
                          <a:spcPts val="0"/>
                        </a:spcBef>
                        <a:spcAft>
                          <a:spcPts val="0"/>
                        </a:spcAft>
                        <a:buClr>
                          <a:srgbClr val="000000"/>
                        </a:buClr>
                        <a:buSzPts val="1100"/>
                        <a:buFont typeface="Arial"/>
                        <a:buNone/>
                      </a:pPr>
                      <a:r>
                        <a:rPr lang="en-US" sz="1300" b="1" i="0" u="none" strike="noStrike" cap="none">
                          <a:solidFill>
                            <a:srgbClr val="083470"/>
                          </a:solidFill>
                          <a:latin typeface="Arial"/>
                          <a:ea typeface="Arial"/>
                          <a:cs typeface="Arial"/>
                          <a:sym typeface="Arial"/>
                        </a:rPr>
                        <a:t>Plan Session Topics and Delivery Schedule</a:t>
                      </a:r>
                      <a:endParaRPr sz="1600" u="none" strike="noStrike" cap="none">
                        <a:solidFill>
                          <a:srgbClr val="083470"/>
                        </a:solidFil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457200" marR="0" lvl="0" indent="-311150" algn="l" rtl="0">
                        <a:lnSpc>
                          <a:spcPct val="100000"/>
                        </a:lnSpc>
                        <a:spcBef>
                          <a:spcPts val="0"/>
                        </a:spcBef>
                        <a:spcAft>
                          <a:spcPts val="0"/>
                        </a:spcAft>
                        <a:buClr>
                          <a:srgbClr val="083470"/>
                        </a:buClr>
                        <a:buSzPts val="1300"/>
                        <a:buFont typeface="Arial"/>
                        <a:buChar char="-"/>
                      </a:pPr>
                      <a:r>
                        <a:rPr lang="en-US" sz="1300" b="0" i="0" u="none" strike="noStrike" cap="none">
                          <a:solidFill>
                            <a:srgbClr val="083470"/>
                          </a:solidFill>
                          <a:latin typeface="Arial"/>
                          <a:ea typeface="Arial"/>
                          <a:cs typeface="Arial"/>
                          <a:sym typeface="Arial"/>
                        </a:rPr>
                        <a:t>Create PMIAA sub-committee responsible for Pilot program</a:t>
                      </a:r>
                      <a:endParaRPr sz="1600"/>
                    </a:p>
                    <a:p>
                      <a:pPr marL="457200" marR="0" lvl="0" indent="-311150" algn="l" rtl="0">
                        <a:lnSpc>
                          <a:spcPct val="100000"/>
                        </a:lnSpc>
                        <a:spcBef>
                          <a:spcPts val="0"/>
                        </a:spcBef>
                        <a:spcAft>
                          <a:spcPts val="0"/>
                        </a:spcAft>
                        <a:buClr>
                          <a:srgbClr val="083470"/>
                        </a:buClr>
                        <a:buSzPts val="1300"/>
                        <a:buFont typeface="Arial"/>
                        <a:buChar char="-"/>
                      </a:pPr>
                      <a:r>
                        <a:rPr lang="en-US" sz="1300" b="0" i="0" u="none" strike="noStrike" cap="none">
                          <a:solidFill>
                            <a:srgbClr val="083470"/>
                          </a:solidFill>
                          <a:latin typeface="Arial"/>
                          <a:ea typeface="Arial"/>
                          <a:cs typeface="Arial"/>
                          <a:sym typeface="Arial"/>
                        </a:rPr>
                        <a:t>Recruit presenter and delivery plan</a:t>
                      </a:r>
                      <a:endParaRPr sz="1600"/>
                    </a:p>
                    <a:p>
                      <a:pPr marL="457200" marR="0" lvl="0" indent="-311150" algn="l" rtl="0">
                        <a:lnSpc>
                          <a:spcPct val="100000"/>
                        </a:lnSpc>
                        <a:spcBef>
                          <a:spcPts val="0"/>
                        </a:spcBef>
                        <a:spcAft>
                          <a:spcPts val="0"/>
                        </a:spcAft>
                        <a:buClr>
                          <a:srgbClr val="083470"/>
                        </a:buClr>
                        <a:buSzPts val="1300"/>
                        <a:buFont typeface="Arial"/>
                        <a:buChar char="-"/>
                      </a:pPr>
                      <a:r>
                        <a:rPr lang="en-US" sz="1300" b="0" i="0" u="none" strike="noStrike" cap="none">
                          <a:solidFill>
                            <a:srgbClr val="083470"/>
                          </a:solidFill>
                          <a:latin typeface="Arial"/>
                          <a:ea typeface="Arial"/>
                          <a:cs typeface="Arial"/>
                          <a:sym typeface="Arial"/>
                        </a:rPr>
                        <a:t>Continue to work with AGO to ensure that process is understood and passing responsibility to PMIAA WG is a smooth transition</a:t>
                      </a:r>
                      <a:endParaRPr sz="1600"/>
                    </a:p>
                    <a:p>
                      <a:pPr marL="457200" marR="0" lvl="0" indent="-311150" algn="l" rtl="0">
                        <a:lnSpc>
                          <a:spcPct val="100000"/>
                        </a:lnSpc>
                        <a:spcBef>
                          <a:spcPts val="0"/>
                        </a:spcBef>
                        <a:spcAft>
                          <a:spcPts val="0"/>
                        </a:spcAft>
                        <a:buClr>
                          <a:srgbClr val="083470"/>
                        </a:buClr>
                        <a:buSzPts val="1300"/>
                        <a:buFont typeface="Arial"/>
                        <a:buChar char="-"/>
                      </a:pPr>
                      <a:r>
                        <a:rPr lang="en-US" sz="1300" b="0" i="0" u="none" strike="noStrike" cap="none">
                          <a:solidFill>
                            <a:srgbClr val="083470"/>
                          </a:solidFill>
                          <a:latin typeface="Arial"/>
                          <a:ea typeface="Arial"/>
                          <a:cs typeface="Arial"/>
                          <a:sym typeface="Arial"/>
                        </a:rPr>
                        <a:t>Plan and develop FAC-P/PM training schedule</a:t>
                      </a:r>
                      <a:endParaRPr sz="1600" u="none" strike="noStrike" cap="none"/>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100"/>
                        <a:buFont typeface="Arial"/>
                        <a:buNone/>
                      </a:pPr>
                      <a:r>
                        <a:rPr lang="en-US" sz="1300" b="0" i="0" u="none" strike="noStrike" cap="none">
                          <a:solidFill>
                            <a:srgbClr val="083470"/>
                          </a:solidFill>
                          <a:latin typeface="Arial"/>
                          <a:ea typeface="Arial"/>
                          <a:cs typeface="Arial"/>
                          <a:sym typeface="Arial"/>
                        </a:rPr>
                        <a:t>PMIAA Working Group</a:t>
                      </a:r>
                      <a:endParaRPr sz="1600" u="none" strike="noStrike" cap="none">
                        <a:solidFill>
                          <a:srgbClr val="083470"/>
                        </a:solidFil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524250">
                <a:tc>
                  <a:txBody>
                    <a:bodyPr/>
                    <a:lstStyle/>
                    <a:p>
                      <a:pPr marL="0" marR="0" lvl="0" indent="0" algn="l" rtl="0">
                        <a:lnSpc>
                          <a:spcPct val="100000"/>
                        </a:lnSpc>
                        <a:spcBef>
                          <a:spcPts val="0"/>
                        </a:spcBef>
                        <a:spcAft>
                          <a:spcPts val="0"/>
                        </a:spcAft>
                        <a:buClr>
                          <a:srgbClr val="000000"/>
                        </a:buClr>
                        <a:buSzPts val="1100"/>
                        <a:buFont typeface="Arial"/>
                        <a:buNone/>
                      </a:pPr>
                      <a:r>
                        <a:rPr lang="en-US" sz="1300" b="1" i="0" u="none" strike="noStrike" cap="none">
                          <a:solidFill>
                            <a:srgbClr val="083470"/>
                          </a:solidFill>
                          <a:latin typeface="Arial"/>
                          <a:ea typeface="Arial"/>
                          <a:cs typeface="Arial"/>
                          <a:sym typeface="Arial"/>
                        </a:rPr>
                        <a:t>Advertise Session </a:t>
                      </a:r>
                      <a:endParaRPr sz="1600" u="none" strike="noStrike" cap="none">
                        <a:solidFill>
                          <a:srgbClr val="083470"/>
                        </a:solidFil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457200" marR="0" lvl="0" indent="-311150" algn="l" rtl="0">
                        <a:lnSpc>
                          <a:spcPct val="100000"/>
                        </a:lnSpc>
                        <a:spcBef>
                          <a:spcPts val="0"/>
                        </a:spcBef>
                        <a:spcAft>
                          <a:spcPts val="0"/>
                        </a:spcAft>
                        <a:buClr>
                          <a:srgbClr val="083470"/>
                        </a:buClr>
                        <a:buSzPts val="1300"/>
                        <a:buFont typeface="Arial"/>
                        <a:buChar char="-"/>
                      </a:pPr>
                      <a:r>
                        <a:rPr lang="en-US" sz="1300" b="0" i="0" u="none" strike="noStrike" cap="none">
                          <a:solidFill>
                            <a:srgbClr val="083470"/>
                          </a:solidFill>
                          <a:latin typeface="Arial"/>
                          <a:ea typeface="Arial"/>
                          <a:cs typeface="Arial"/>
                          <a:sym typeface="Arial"/>
                        </a:rPr>
                        <a:t>Advertise sessions in PMIAA newsletter, working group meetings, and through broadcast distributions</a:t>
                      </a:r>
                      <a:endParaRPr sz="1600" u="none" strike="noStrike" cap="none"/>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100"/>
                        <a:buFont typeface="Arial"/>
                        <a:buNone/>
                      </a:pPr>
                      <a:r>
                        <a:rPr lang="en-US" sz="1300" b="0" i="0" u="none" strike="noStrike" cap="none">
                          <a:solidFill>
                            <a:srgbClr val="083470"/>
                          </a:solidFill>
                          <a:latin typeface="Arial"/>
                          <a:ea typeface="Arial"/>
                          <a:cs typeface="Arial"/>
                          <a:sym typeface="Arial"/>
                        </a:rPr>
                        <a:t>Joe Giraldi / Kim Haag</a:t>
                      </a:r>
                      <a:endParaRPr sz="1600" u="none" strike="noStrike" cap="none">
                        <a:solidFill>
                          <a:srgbClr val="083470"/>
                        </a:solidFil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608150">
                <a:tc>
                  <a:txBody>
                    <a:bodyPr/>
                    <a:lstStyle/>
                    <a:p>
                      <a:pPr marL="0" marR="0" lvl="0" indent="0" algn="l" rtl="0">
                        <a:lnSpc>
                          <a:spcPct val="100000"/>
                        </a:lnSpc>
                        <a:spcBef>
                          <a:spcPts val="0"/>
                        </a:spcBef>
                        <a:spcAft>
                          <a:spcPts val="0"/>
                        </a:spcAft>
                        <a:buClr>
                          <a:srgbClr val="000000"/>
                        </a:buClr>
                        <a:buSzPts val="1100"/>
                        <a:buFont typeface="Arial"/>
                        <a:buNone/>
                      </a:pPr>
                      <a:r>
                        <a:rPr lang="en-US" sz="1300" b="1" i="0" u="none" strike="noStrike" cap="none">
                          <a:solidFill>
                            <a:srgbClr val="083470"/>
                          </a:solidFill>
                          <a:latin typeface="Arial"/>
                          <a:ea typeface="Arial"/>
                          <a:cs typeface="Arial"/>
                          <a:sym typeface="Arial"/>
                        </a:rPr>
                        <a:t>Register Participants</a:t>
                      </a:r>
                      <a:endParaRPr sz="1600" u="none" strike="noStrike" cap="none">
                        <a:solidFill>
                          <a:srgbClr val="083470"/>
                        </a:solidFil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457200" marR="0" lvl="0" indent="-311150" algn="l" rtl="0">
                        <a:lnSpc>
                          <a:spcPct val="100000"/>
                        </a:lnSpc>
                        <a:spcBef>
                          <a:spcPts val="0"/>
                        </a:spcBef>
                        <a:spcAft>
                          <a:spcPts val="0"/>
                        </a:spcAft>
                        <a:buClr>
                          <a:srgbClr val="083470"/>
                        </a:buClr>
                        <a:buSzPts val="1300"/>
                        <a:buFont typeface="Arial"/>
                        <a:buChar char="-"/>
                      </a:pPr>
                      <a:r>
                        <a:rPr lang="en-US" sz="1300" b="0" i="0" u="none" strike="noStrike" cap="none">
                          <a:solidFill>
                            <a:srgbClr val="083470"/>
                          </a:solidFill>
                          <a:latin typeface="Arial"/>
                          <a:ea typeface="Arial"/>
                          <a:cs typeface="Arial"/>
                          <a:sym typeface="Arial"/>
                        </a:rPr>
                        <a:t>Use </a:t>
                      </a:r>
                      <a:r>
                        <a:rPr lang="en-US" sz="1300">
                          <a:solidFill>
                            <a:srgbClr val="083470"/>
                          </a:solidFill>
                        </a:rPr>
                        <a:t>CLC</a:t>
                      </a:r>
                      <a:r>
                        <a:rPr lang="en-US" sz="1300" b="0" i="0" u="none" strike="noStrike" cap="none">
                          <a:solidFill>
                            <a:srgbClr val="083470"/>
                          </a:solidFill>
                          <a:latin typeface="Arial"/>
                          <a:ea typeface="Arial"/>
                          <a:cs typeface="Arial"/>
                          <a:sym typeface="Arial"/>
                        </a:rPr>
                        <a:t> to register participants</a:t>
                      </a:r>
                      <a:endParaRPr sz="1600"/>
                    </a:p>
                    <a:p>
                      <a:pPr marL="457200" marR="0" lvl="0" indent="-311150" algn="l" rtl="0">
                        <a:lnSpc>
                          <a:spcPct val="100000"/>
                        </a:lnSpc>
                        <a:spcBef>
                          <a:spcPts val="0"/>
                        </a:spcBef>
                        <a:spcAft>
                          <a:spcPts val="0"/>
                        </a:spcAft>
                        <a:buClr>
                          <a:srgbClr val="083470"/>
                        </a:buClr>
                        <a:buSzPts val="1300"/>
                        <a:buFont typeface="Arial"/>
                        <a:buChar char="-"/>
                      </a:pPr>
                      <a:r>
                        <a:rPr lang="en-US" sz="1300" b="0" i="0" u="none" strike="noStrike" cap="none">
                          <a:solidFill>
                            <a:srgbClr val="083470"/>
                          </a:solidFill>
                          <a:latin typeface="Arial"/>
                          <a:ea typeface="Arial"/>
                          <a:cs typeface="Arial"/>
                          <a:sym typeface="Arial"/>
                        </a:rPr>
                        <a:t>Add to Google Calendar invite</a:t>
                      </a:r>
                      <a:endParaRPr sz="1600" u="none" strike="noStrike" cap="none"/>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100"/>
                        <a:buFont typeface="Arial"/>
                        <a:buNone/>
                      </a:pPr>
                      <a:r>
                        <a:rPr lang="en-US" sz="1300">
                          <a:solidFill>
                            <a:srgbClr val="083470"/>
                          </a:solidFill>
                        </a:rPr>
                        <a:t>Kim Haag / </a:t>
                      </a:r>
                      <a:r>
                        <a:rPr lang="en-US" sz="1300" b="0" i="0" u="none" strike="noStrike" cap="none">
                          <a:solidFill>
                            <a:srgbClr val="083470"/>
                          </a:solidFill>
                          <a:latin typeface="Arial"/>
                          <a:ea typeface="Arial"/>
                          <a:cs typeface="Arial"/>
                          <a:sym typeface="Arial"/>
                        </a:rPr>
                        <a:t>Joe Giraldi</a:t>
                      </a:r>
                      <a:endParaRPr sz="1600" u="none" strike="noStrike" cap="none">
                        <a:solidFill>
                          <a:srgbClr val="083470"/>
                        </a:solidFil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608150">
                <a:tc>
                  <a:txBody>
                    <a:bodyPr/>
                    <a:lstStyle/>
                    <a:p>
                      <a:pPr marL="0" marR="0" lvl="0" indent="0" algn="l" rtl="0">
                        <a:lnSpc>
                          <a:spcPct val="100000"/>
                        </a:lnSpc>
                        <a:spcBef>
                          <a:spcPts val="0"/>
                        </a:spcBef>
                        <a:spcAft>
                          <a:spcPts val="0"/>
                        </a:spcAft>
                        <a:buNone/>
                      </a:pPr>
                      <a:r>
                        <a:rPr lang="en-US" sz="1300" b="1">
                          <a:solidFill>
                            <a:srgbClr val="083470"/>
                          </a:solidFill>
                        </a:rPr>
                        <a:t>Validate prerequisites</a:t>
                      </a:r>
                      <a:endParaRPr sz="1300" b="1" i="0" u="none" strike="noStrike" cap="none">
                        <a:solidFill>
                          <a:srgbClr val="083470"/>
                        </a:solidFill>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457200" marR="0" lvl="0" indent="-311150" algn="l" rtl="0">
                        <a:lnSpc>
                          <a:spcPct val="100000"/>
                        </a:lnSpc>
                        <a:spcBef>
                          <a:spcPts val="0"/>
                        </a:spcBef>
                        <a:spcAft>
                          <a:spcPts val="0"/>
                        </a:spcAft>
                        <a:buClr>
                          <a:srgbClr val="083470"/>
                        </a:buClr>
                        <a:buSzPts val="1300"/>
                        <a:buFont typeface="Arial"/>
                        <a:buChar char="-"/>
                      </a:pPr>
                      <a:r>
                        <a:rPr lang="en-US" sz="1300">
                          <a:solidFill>
                            <a:srgbClr val="083470"/>
                          </a:solidFill>
                        </a:rPr>
                        <a:t>Ensure applicants have met all prerequisites and requirements for course entry</a:t>
                      </a:r>
                      <a:endParaRPr sz="1300" b="0" i="0" u="none" strike="noStrike" cap="none">
                        <a:solidFill>
                          <a:srgbClr val="083470"/>
                        </a:solidFill>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300">
                          <a:solidFill>
                            <a:srgbClr val="083470"/>
                          </a:solidFill>
                        </a:rPr>
                        <a:t>Kim Haag</a:t>
                      </a:r>
                      <a:endParaRPr sz="1300" b="0" i="0" u="none" strike="noStrike" cap="none">
                        <a:solidFill>
                          <a:srgbClr val="083470"/>
                        </a:solidFill>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393300">
                <a:tc>
                  <a:txBody>
                    <a:bodyPr/>
                    <a:lstStyle/>
                    <a:p>
                      <a:pPr marL="0" marR="0" lvl="0" indent="0" algn="l" rtl="0">
                        <a:lnSpc>
                          <a:spcPct val="100000"/>
                        </a:lnSpc>
                        <a:spcBef>
                          <a:spcPts val="0"/>
                        </a:spcBef>
                        <a:spcAft>
                          <a:spcPts val="0"/>
                        </a:spcAft>
                        <a:buClr>
                          <a:srgbClr val="000000"/>
                        </a:buClr>
                        <a:buSzPts val="1100"/>
                        <a:buFont typeface="Arial"/>
                        <a:buNone/>
                      </a:pPr>
                      <a:r>
                        <a:rPr lang="en-US" sz="1300" b="1" i="0" u="none" strike="noStrike" cap="none">
                          <a:solidFill>
                            <a:srgbClr val="083470"/>
                          </a:solidFill>
                          <a:latin typeface="Arial"/>
                          <a:ea typeface="Arial"/>
                          <a:cs typeface="Arial"/>
                          <a:sym typeface="Arial"/>
                        </a:rPr>
                        <a:t>Deliver course</a:t>
                      </a:r>
                      <a:endParaRPr sz="1600" u="none" strike="noStrike" cap="none">
                        <a:solidFill>
                          <a:srgbClr val="083470"/>
                        </a:solidFil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457200" marR="0" lvl="0" indent="-311150" algn="l" rtl="0">
                        <a:lnSpc>
                          <a:spcPct val="100000"/>
                        </a:lnSpc>
                        <a:spcBef>
                          <a:spcPts val="0"/>
                        </a:spcBef>
                        <a:spcAft>
                          <a:spcPts val="0"/>
                        </a:spcAft>
                        <a:buClr>
                          <a:srgbClr val="083470"/>
                        </a:buClr>
                        <a:buSzPts val="1300"/>
                        <a:buFont typeface="Arial"/>
                        <a:buChar char="-"/>
                      </a:pPr>
                      <a:r>
                        <a:rPr lang="en-US" sz="1300" b="0" i="0" u="none" strike="noStrike" cap="none">
                          <a:solidFill>
                            <a:srgbClr val="083470"/>
                          </a:solidFill>
                          <a:latin typeface="Arial"/>
                          <a:ea typeface="Arial"/>
                          <a:cs typeface="Arial"/>
                          <a:sym typeface="Arial"/>
                        </a:rPr>
                        <a:t>Certified NOAA instructor will deliver training session</a:t>
                      </a:r>
                      <a:endParaRPr sz="1600" u="none" strike="noStrike" cap="none"/>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100"/>
                        <a:buFont typeface="Arial"/>
                        <a:buNone/>
                      </a:pPr>
                      <a:r>
                        <a:rPr lang="en-US" sz="1300" b="0" i="0" u="none" strike="noStrike" cap="none">
                          <a:solidFill>
                            <a:srgbClr val="083470"/>
                          </a:solidFill>
                          <a:latin typeface="Arial"/>
                          <a:ea typeface="Arial"/>
                          <a:cs typeface="Arial"/>
                          <a:sym typeface="Arial"/>
                        </a:rPr>
                        <a:t>Thomas Day</a:t>
                      </a:r>
                      <a:endParaRPr sz="1600" u="none" strike="noStrike" cap="none">
                        <a:solidFill>
                          <a:srgbClr val="083470"/>
                        </a:solidFil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r h="608150">
                <a:tc>
                  <a:txBody>
                    <a:bodyPr/>
                    <a:lstStyle/>
                    <a:p>
                      <a:pPr marL="0" marR="0" lvl="0" indent="0" algn="l" rtl="0">
                        <a:lnSpc>
                          <a:spcPct val="100000"/>
                        </a:lnSpc>
                        <a:spcBef>
                          <a:spcPts val="0"/>
                        </a:spcBef>
                        <a:spcAft>
                          <a:spcPts val="0"/>
                        </a:spcAft>
                        <a:buNone/>
                      </a:pPr>
                      <a:r>
                        <a:rPr lang="en-US" sz="1300" b="1">
                          <a:solidFill>
                            <a:srgbClr val="083470"/>
                          </a:solidFill>
                        </a:rPr>
                        <a:t>Course Administration</a:t>
                      </a:r>
                      <a:endParaRPr sz="1300" b="1" i="0" u="none" strike="noStrike" cap="none">
                        <a:solidFill>
                          <a:srgbClr val="083470"/>
                        </a:solidFill>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457200" marR="0" lvl="0" indent="-311150" algn="l" rtl="0">
                        <a:lnSpc>
                          <a:spcPct val="100000"/>
                        </a:lnSpc>
                        <a:spcBef>
                          <a:spcPts val="0"/>
                        </a:spcBef>
                        <a:spcAft>
                          <a:spcPts val="0"/>
                        </a:spcAft>
                        <a:buClr>
                          <a:srgbClr val="083470"/>
                        </a:buClr>
                        <a:buSzPts val="1300"/>
                        <a:buChar char="-"/>
                      </a:pPr>
                      <a:r>
                        <a:rPr lang="en-US" sz="1300">
                          <a:solidFill>
                            <a:srgbClr val="083470"/>
                          </a:solidFill>
                        </a:rPr>
                        <a:t>Manage course registrant prerequisites; student availability and track attendance</a:t>
                      </a:r>
                      <a:endParaRPr sz="1300" b="0" i="0" u="none" strike="noStrike" cap="none">
                        <a:solidFill>
                          <a:srgbClr val="083470"/>
                        </a:solidFill>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300">
                          <a:solidFill>
                            <a:srgbClr val="083470"/>
                          </a:solidFill>
                        </a:rPr>
                        <a:t>Kim Haag</a:t>
                      </a:r>
                      <a:endParaRPr sz="1300" b="0" i="0" u="none" strike="noStrike" cap="none">
                        <a:solidFill>
                          <a:srgbClr val="083470"/>
                        </a:solidFill>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6"/>
                  </a:ext>
                </a:extLst>
              </a:tr>
              <a:tr h="608150">
                <a:tc>
                  <a:txBody>
                    <a:bodyPr/>
                    <a:lstStyle/>
                    <a:p>
                      <a:pPr marL="0" marR="0" lvl="0" indent="0" algn="l" rtl="0">
                        <a:lnSpc>
                          <a:spcPct val="100000"/>
                        </a:lnSpc>
                        <a:spcBef>
                          <a:spcPts val="0"/>
                        </a:spcBef>
                        <a:spcAft>
                          <a:spcPts val="0"/>
                        </a:spcAft>
                        <a:buClr>
                          <a:srgbClr val="000000"/>
                        </a:buClr>
                        <a:buSzPts val="1100"/>
                        <a:buFont typeface="Arial"/>
                        <a:buNone/>
                      </a:pPr>
                      <a:r>
                        <a:rPr lang="en-US" sz="1300" b="1" i="0" u="none" strike="noStrike" cap="none">
                          <a:solidFill>
                            <a:srgbClr val="083470"/>
                          </a:solidFill>
                          <a:latin typeface="Arial"/>
                          <a:ea typeface="Arial"/>
                          <a:cs typeface="Arial"/>
                          <a:sym typeface="Arial"/>
                        </a:rPr>
                        <a:t>Upload into CLC</a:t>
                      </a:r>
                      <a:endParaRPr sz="1600" u="none" strike="noStrike" cap="none">
                        <a:solidFill>
                          <a:srgbClr val="083470"/>
                        </a:solidFil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457200" marR="0" lvl="0" indent="-311150" algn="l" rtl="0">
                        <a:lnSpc>
                          <a:spcPct val="100000"/>
                        </a:lnSpc>
                        <a:spcBef>
                          <a:spcPts val="0"/>
                        </a:spcBef>
                        <a:spcAft>
                          <a:spcPts val="0"/>
                        </a:spcAft>
                        <a:buClr>
                          <a:srgbClr val="083470"/>
                        </a:buClr>
                        <a:buSzPts val="1300"/>
                        <a:buFont typeface="Arial"/>
                        <a:buChar char="-"/>
                      </a:pPr>
                      <a:r>
                        <a:rPr lang="en-US" sz="1300" b="0" i="0" u="none" strike="noStrike" cap="none">
                          <a:solidFill>
                            <a:srgbClr val="083470"/>
                          </a:solidFill>
                          <a:latin typeface="Arial"/>
                          <a:ea typeface="Arial"/>
                          <a:cs typeface="Arial"/>
                          <a:sym typeface="Arial"/>
                        </a:rPr>
                        <a:t>Take attendance data and create a CLC event and session and assign to attendees</a:t>
                      </a:r>
                      <a:endParaRPr sz="1600" u="none" strike="noStrike" cap="none"/>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100"/>
                        <a:buFont typeface="Arial"/>
                        <a:buNone/>
                      </a:pPr>
                      <a:r>
                        <a:rPr lang="en-US" sz="1300" b="0" i="0" u="none" strike="noStrike" cap="none">
                          <a:solidFill>
                            <a:srgbClr val="083470"/>
                          </a:solidFill>
                          <a:latin typeface="Arial"/>
                          <a:ea typeface="Arial"/>
                          <a:cs typeface="Arial"/>
                          <a:sym typeface="Arial"/>
                        </a:rPr>
                        <a:t>Richard Lashford</a:t>
                      </a:r>
                      <a:endParaRPr sz="1600" u="none" strike="noStrike" cap="none">
                        <a:solidFill>
                          <a:srgbClr val="083470"/>
                        </a:solidFil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7"/>
                  </a:ext>
                </a:extLst>
              </a:tr>
            </a:tbl>
          </a:graphicData>
        </a:graphic>
      </p:graphicFrame>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63" name="Google Shape;163;g1166ae0fe97_0_15"/>
          <p:cNvSpPr txBox="1">
            <a:spLocks noGrp="1"/>
          </p:cNvSpPr>
          <p:nvPr>
            <p:ph type="title"/>
          </p:nvPr>
        </p:nvSpPr>
        <p:spPr>
          <a:xfrm>
            <a:off x="752888" y="274638"/>
            <a:ext cx="7933800" cy="792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a:t>Communications Plan</a:t>
            </a:r>
            <a:endParaRPr/>
          </a:p>
        </p:txBody>
      </p:sp>
      <p:sp>
        <p:nvSpPr>
          <p:cNvPr id="164" name="Google Shape;164;g1166ae0fe97_0_15"/>
          <p:cNvSpPr txBox="1">
            <a:spLocks noGrp="1"/>
          </p:cNvSpPr>
          <p:nvPr>
            <p:ph type="body" idx="1"/>
          </p:nvPr>
        </p:nvSpPr>
        <p:spPr>
          <a:xfrm>
            <a:off x="752900" y="1219200"/>
            <a:ext cx="8110500" cy="5080800"/>
          </a:xfrm>
          <a:prstGeom prst="rect">
            <a:avLst/>
          </a:prstGeom>
        </p:spPr>
        <p:txBody>
          <a:bodyPr spcFirstLastPara="1" wrap="square" lIns="91425" tIns="91425" rIns="91425" bIns="91425" anchor="t" anchorCtr="0">
            <a:noAutofit/>
          </a:bodyPr>
          <a:lstStyle/>
          <a:p>
            <a:pPr marL="457200" lvl="0" indent="-387350" algn="l" rtl="0">
              <a:lnSpc>
                <a:spcPct val="115000"/>
              </a:lnSpc>
              <a:spcBef>
                <a:spcPts val="0"/>
              </a:spcBef>
              <a:spcAft>
                <a:spcPts val="0"/>
              </a:spcAft>
              <a:buClr>
                <a:srgbClr val="07336F"/>
              </a:buClr>
              <a:buSzPts val="2500"/>
              <a:buChar char="•"/>
            </a:pPr>
            <a:r>
              <a:rPr lang="en-US" sz="2500">
                <a:solidFill>
                  <a:srgbClr val="07336F"/>
                </a:solidFill>
              </a:rPr>
              <a:t>All arrangements and class schedules were determined and published by the PMIAA Team, NOAA CLC, PMIAA Newsletter, NOAA-wide broadcast from AGO and OCFO</a:t>
            </a:r>
            <a:endParaRPr sz="2500">
              <a:solidFill>
                <a:srgbClr val="07336F"/>
              </a:solidFill>
            </a:endParaRPr>
          </a:p>
          <a:p>
            <a:pPr marL="457200" lvl="0" indent="-387350" algn="l" rtl="0">
              <a:lnSpc>
                <a:spcPct val="115000"/>
              </a:lnSpc>
              <a:spcBef>
                <a:spcPts val="0"/>
              </a:spcBef>
              <a:spcAft>
                <a:spcPts val="0"/>
              </a:spcAft>
              <a:buClr>
                <a:srgbClr val="07336F"/>
              </a:buClr>
              <a:buSzPts val="2500"/>
              <a:buChar char="•"/>
            </a:pPr>
            <a:r>
              <a:rPr lang="en-US" sz="2500"/>
              <a:t>E</a:t>
            </a:r>
            <a:r>
              <a:rPr lang="en-US" sz="2500">
                <a:solidFill>
                  <a:srgbClr val="07336F"/>
                </a:solidFill>
              </a:rPr>
              <a:t>mail announcements and word-of-mouth advertising proved to be highly effective</a:t>
            </a:r>
            <a:endParaRPr sz="2500">
              <a:solidFill>
                <a:srgbClr val="07336F"/>
              </a:solidFill>
            </a:endParaRPr>
          </a:p>
          <a:p>
            <a:pPr marL="457200" lvl="0" indent="-387350" algn="l" rtl="0">
              <a:lnSpc>
                <a:spcPct val="115000"/>
              </a:lnSpc>
              <a:spcBef>
                <a:spcPts val="0"/>
              </a:spcBef>
              <a:spcAft>
                <a:spcPts val="0"/>
              </a:spcAft>
              <a:buClr>
                <a:srgbClr val="07336F"/>
              </a:buClr>
              <a:buSzPts val="2500"/>
              <a:buChar char="•"/>
            </a:pPr>
            <a:r>
              <a:rPr lang="en-US" sz="2500">
                <a:solidFill>
                  <a:srgbClr val="07336F"/>
                </a:solidFill>
              </a:rPr>
              <a:t>Coordinated with Contractor-provided training  to supplement with the internal program</a:t>
            </a:r>
            <a:endParaRPr sz="2500">
              <a:solidFill>
                <a:srgbClr val="07336F"/>
              </a:solidFill>
            </a:endParaRPr>
          </a:p>
          <a:p>
            <a:pPr marL="457200" lvl="0" indent="-387350" algn="l" rtl="0">
              <a:lnSpc>
                <a:spcPct val="115000"/>
              </a:lnSpc>
              <a:spcBef>
                <a:spcPts val="0"/>
              </a:spcBef>
              <a:spcAft>
                <a:spcPts val="0"/>
              </a:spcAft>
              <a:buClr>
                <a:srgbClr val="07336F"/>
              </a:buClr>
              <a:buSzPts val="2500"/>
              <a:buChar char="•"/>
            </a:pPr>
            <a:r>
              <a:rPr lang="en-US" sz="2500">
                <a:solidFill>
                  <a:srgbClr val="07336F"/>
                </a:solidFill>
              </a:rPr>
              <a:t>Coordinated with DOC OAM and NOAA leadership</a:t>
            </a:r>
            <a:endParaRPr sz="2500">
              <a:solidFill>
                <a:srgbClr val="07336F"/>
              </a:solidFill>
            </a:endParaRPr>
          </a:p>
        </p:txBody>
      </p:sp>
    </p:spTree>
  </p:cSld>
  <p:clrMapOvr>
    <a:masterClrMapping/>
  </p:clrMapOvr>
</p:sld>
</file>

<file path=ppt/theme/theme1.xml><?xml version="1.0" encoding="utf-8"?>
<a:theme xmlns:a="http://schemas.openxmlformats.org/drawingml/2006/main" name="2_3. Content Slide - no icon">
  <a:themeElements>
    <a:clrScheme name="PTT 1">
      <a:dk1>
        <a:srgbClr val="0A4595"/>
      </a:dk1>
      <a:lt1>
        <a:srgbClr val="FFFFFF"/>
      </a:lt1>
      <a:dk2>
        <a:srgbClr val="323B42"/>
      </a:dk2>
      <a:lt2>
        <a:srgbClr val="D6F5FF"/>
      </a:lt2>
      <a:accent1>
        <a:srgbClr val="0099D8"/>
      </a:accent1>
      <a:accent2>
        <a:srgbClr val="0A4595"/>
      </a:accent2>
      <a:accent3>
        <a:srgbClr val="34C8C9"/>
      </a:accent3>
      <a:accent4>
        <a:srgbClr val="CC9C4A"/>
      </a:accent4>
      <a:accent5>
        <a:srgbClr val="A52B15"/>
      </a:accent5>
      <a:accent6>
        <a:srgbClr val="A74FA9"/>
      </a:accent6>
      <a:hlink>
        <a:srgbClr val="0A52F6"/>
      </a:hlink>
      <a:folHlink>
        <a:srgbClr val="0072A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TotalTime>
  <Words>2932</Words>
  <Application>Microsoft Office PowerPoint</Application>
  <PresentationFormat>On-screen Show (4:3)</PresentationFormat>
  <Paragraphs>214</Paragraphs>
  <Slides>18</Slides>
  <Notes>18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18</vt:i4>
      </vt:variant>
    </vt:vector>
  </HeadingPairs>
  <TitlesOfParts>
    <vt:vector size="24" baseType="lpstr">
      <vt:lpstr>Arial Narrow</vt:lpstr>
      <vt:lpstr>Oswald</vt:lpstr>
      <vt:lpstr>Calibri</vt:lpstr>
      <vt:lpstr>Proxima Nova</vt:lpstr>
      <vt:lpstr>Arial</vt:lpstr>
      <vt:lpstr>2_3. Content Slide - no icon</vt:lpstr>
      <vt:lpstr>PowerPoint Presentation</vt:lpstr>
      <vt:lpstr>Agenda</vt:lpstr>
      <vt:lpstr>About PMIAA</vt:lpstr>
      <vt:lpstr>Background</vt:lpstr>
      <vt:lpstr>Approach</vt:lpstr>
      <vt:lpstr>Approach Specifics</vt:lpstr>
      <vt:lpstr>Compliance with Requirements</vt:lpstr>
      <vt:lpstr>Process</vt:lpstr>
      <vt:lpstr>Communications Plan</vt:lpstr>
      <vt:lpstr>Registration and Administration</vt:lpstr>
      <vt:lpstr>Statistics / Analysis</vt:lpstr>
      <vt:lpstr>Statistics / Analysis</vt:lpstr>
      <vt:lpstr>Lessons Learned- Classroom</vt:lpstr>
      <vt:lpstr>Lessons Learned - General</vt:lpstr>
      <vt:lpstr>TAKEAWAYS</vt:lpstr>
      <vt:lpstr>Next Steps</vt:lpstr>
      <vt:lpstr>Back Up Slides</vt:lpstr>
      <vt:lpstr>Instructor and Curriculum</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Joseph Giraldi</dc:creator>
  <cp:lastModifiedBy>Darryl Frazier</cp:lastModifiedBy>
  <cp:revision>2</cp:revision>
  <dcterms:modified xsi:type="dcterms:W3CDTF">2022-04-22T14:57:56Z</dcterms:modified>
</cp:coreProperties>
</file>